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notesSlides/notesSlide2.xml" ContentType="application/vnd.openxmlformats-officedocument.presentationml.notesSlide+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notesSlides/notesSlide3.xml" ContentType="application/vnd.openxmlformats-officedocument.presentationml.notesSlide+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436" r:id="rId3"/>
    <p:sldId id="348" r:id="rId4"/>
    <p:sldId id="349" r:id="rId5"/>
    <p:sldId id="260" r:id="rId6"/>
    <p:sldId id="261" r:id="rId7"/>
    <p:sldId id="491" r:id="rId8"/>
    <p:sldId id="427" r:id="rId9"/>
    <p:sldId id="420" r:id="rId10"/>
    <p:sldId id="419" r:id="rId11"/>
    <p:sldId id="434" r:id="rId12"/>
    <p:sldId id="433" r:id="rId13"/>
    <p:sldId id="435" r:id="rId14"/>
    <p:sldId id="360" r:id="rId15"/>
    <p:sldId id="431" r:id="rId16"/>
    <p:sldId id="362" r:id="rId17"/>
    <p:sldId id="514" r:id="rId18"/>
    <p:sldId id="364" r:id="rId19"/>
    <p:sldId id="511" r:id="rId20"/>
    <p:sldId id="512" r:id="rId21"/>
    <p:sldId id="513" r:id="rId22"/>
    <p:sldId id="452" r:id="rId23"/>
    <p:sldId id="493" r:id="rId24"/>
    <p:sldId id="494" r:id="rId25"/>
    <p:sldId id="363" r:id="rId26"/>
    <p:sldId id="456" r:id="rId27"/>
    <p:sldId id="469" r:id="rId28"/>
    <p:sldId id="454" r:id="rId29"/>
    <p:sldId id="447" r:id="rId30"/>
    <p:sldId id="483" r:id="rId31"/>
    <p:sldId id="448" r:id="rId32"/>
    <p:sldId id="449" r:id="rId33"/>
    <p:sldId id="484" r:id="rId34"/>
    <p:sldId id="487" r:id="rId35"/>
    <p:sldId id="485" r:id="rId36"/>
    <p:sldId id="486" r:id="rId37"/>
    <p:sldId id="488" r:id="rId38"/>
    <p:sldId id="489" r:id="rId39"/>
    <p:sldId id="490" r:id="rId40"/>
    <p:sldId id="458" r:id="rId41"/>
    <p:sldId id="459" r:id="rId42"/>
    <p:sldId id="460" r:id="rId43"/>
    <p:sldId id="455" r:id="rId44"/>
    <p:sldId id="462" r:id="rId45"/>
    <p:sldId id="463" r:id="rId46"/>
    <p:sldId id="464" r:id="rId47"/>
    <p:sldId id="465" r:id="rId48"/>
    <p:sldId id="365" r:id="rId49"/>
    <p:sldId id="367" r:id="rId50"/>
    <p:sldId id="410" r:id="rId51"/>
    <p:sldId id="482" r:id="rId52"/>
    <p:sldId id="437" r:id="rId53"/>
    <p:sldId id="441" r:id="rId54"/>
    <p:sldId id="438" r:id="rId55"/>
    <p:sldId id="440" r:id="rId56"/>
    <p:sldId id="442" r:id="rId57"/>
    <p:sldId id="446" r:id="rId58"/>
    <p:sldId id="444" r:id="rId59"/>
    <p:sldId id="445" r:id="rId60"/>
    <p:sldId id="471" r:id="rId61"/>
    <p:sldId id="467" r:id="rId62"/>
    <p:sldId id="468" r:id="rId63"/>
    <p:sldId id="476" r:id="rId64"/>
    <p:sldId id="478" r:id="rId65"/>
    <p:sldId id="477" r:id="rId66"/>
    <p:sldId id="479" r:id="rId67"/>
    <p:sldId id="480" r:id="rId68"/>
    <p:sldId id="481"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36" autoAdjust="0"/>
    <p:restoredTop sz="94660"/>
  </p:normalViewPr>
  <p:slideViewPr>
    <p:cSldViewPr>
      <p:cViewPr varScale="1">
        <p:scale>
          <a:sx n="93" d="100"/>
          <a:sy n="93" d="100"/>
        </p:scale>
        <p:origin x="818" y="50"/>
      </p:cViewPr>
      <p:guideLst>
        <p:guide orient="horz" pos="2160"/>
        <p:guide pos="2880"/>
      </p:guideLst>
    </p:cSldViewPr>
  </p:slideViewPr>
  <p:notesTextViewPr>
    <p:cViewPr>
      <p:scale>
        <a:sx n="3" d="2"/>
        <a:sy n="3" d="2"/>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6:28.5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2,'42'-1,"-13"1,0 0,4 2,-9 2,11 3,-17-3,1-1,0 0,2-1,204-1,-105-3,136 2,-242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6:59.1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84,'49'2,"42"7,24 2,175-11,-257-2,0-3,1 0,-2-3,1 0,-1-2,6-4,80-24,-104 34,0 0,0 2,0 0,11-1,58 2,-50 2,0-1,-5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6:51.0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71,'284'0,"-267"1,0 1,0 0,7 3,26 3,50-2,82-6,16-12,-36 1,-130 8,27-6,-23 4,8 0,6 1,142-6,-159 7,0 0,5-3,0 0,15 1,68-2,-45 2,23 5,-54 0,31 3,0 4,-1 3,20 7,-37-8,34-1,-4-1,174 17,-105-12,19-3,54-9,-95-1,-76 1,104 1,12 7,-144-5,169 13,27-8,-199-9,14-3,7-1,65-7,7 0,9 0,-65 4,42 2,127 14,-198-6,12 0,100 8,38 7,1-9,7-7,193-2,-333-1,41-8,-40 4,34 0,429 7,-491 0,0 1,0 1,0 2,-1 0,13 6,-34-10,59 17,53 23,-57-14,25 10,-54-25,15 7,0-2,2-3,17 3,-40-13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7:35.4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60,'154'1,"166"-2,-143-11,57 0,-221 12,0-2,-1 1,1-2,5-1,-2 0,1 1,5 0,174-9,12 9,-33 2,136 3,-123 9,6 0,-142-7,23 4,-30-2,1-2,8-1,20-1,29 7,-41-3,85 9,177 10,-166-13,-75-4,15-4,483-5,-400 10,4-1,-165-8,65 0,1-4,20-6,-16 1,0 4,48 5,-110 0,22-2,3-2,17-1,-33 2,23-5,-20 2,8 1,276 2,-181 4,-87-2,60 2,-7 10,-37-5,1 3,15 7,142 31,-156-35,-45-9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7:45.7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0,'381'0,"-359"2,1 0,-1 1,0 2,6 1,-4 0,0-1,1-1,12-1,91-3,-58 0,-52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7:48.1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0,'2'0,"4"0,4 0,4 0,5 4,5 2,2-1,-1-1,-2-2,-2 0,-1 1,-1 0,-2-1,3 0,0-1,-1 0,-2-1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7:51.8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0,'1'1,"1"1,-1-1,1-1,0 1,-1 0,1 0,0-1,-1 1,1 0,0-1,0 0,0 1,0-1,27 1,-19-1,374 1,-198-2,-149 1,240 3,0 12,-29 12,79 8,-233-31,47-4,-49-2,711 2,-755-3,-1-1,0-3,2-2,76-10,66 6,-113 8,13-5,-50 4,36 0,334 5,-187 2,-95 6,-9-1,153 2,-242-7,21 1,37 7,135 23,-117-21,10-5,-55-2,7 4,-10-1,19-2,-27-5,34 2,20 5,14 8,-33-4,0-3,14-3,50 0,-13-1,-81-1,30 6,31 2,-44-9,-12-1,39 7,55 18,-49-7,-46-9,-12-2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8:00.3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72,'3'-2,"-1"0,1 0,0 0,0 0,0 0,0 1,0-1,0 1,0 0,0 0,0 0,0 0,1 1,9-2,0 1,10 0,-6 0,30-2,0-2,22-6,-12 2,35-1,-50 6,49-1,57 6,-55 0,-8 2,62 13,-122-13,35 6,17 2,68 5,-31-3,78-2,-154-11,-3-1,-1 2,1 1,14 4,19 6,62 2,32-12,-70-3,-1 5,148 3,-220-6,1 1,-1 0,14 5,-11-3,0 0,19 0,228-3,-127-2,190 1,-323 0,-1 1,1 0,-1 1,0 0,0 0,4 2,-8-2,9 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8:26.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0,'246'6,"-167"0,-1 3,9 5,-30-3,196 35,-97-24,329 41,-165-46,-266-15,315 1,-205-4,39 1,-187-1,0-1,1 0,7-3,24-3,-37 6,215-20,-169 18,71-7,-89 5,21-7,21-3,4 4,84 0,215 11,-179 2,-176-2,0-2,18-4,-10 1,10 1,309 1,-201 6,89 5,100-2,-238-5,-59 2,-1 2,4 3,-10-2,22 4,15 1,65 0,118-11,83 1,-238 6,44 1,792-7,-411-1,-515 2,1 1,-1 0,0 1,0 0,3 2,0-2,16 1,149-2,-78-3,29 8,-14-1,47-7,-61 0,431 1,-482 3,39 6,-35-2,16-2,317-4,-185-2,223 1,-404 1,0 1,24 6,-18-2,18-1,103-3,-71-3,12 5,-20 0,15 1,-66-2,11 4,-15-3,0 0,15-1,159 13,-5 0,25 3,-11-1,-120-15,56-5,-45-8,5-1,242 8,-194 4,-100-3,43-7,-35 2,3 2,232 5,-185 6,45 1,155-15,-223 5,0 3,7 5,99 1,-5 0,132-1,-207-6,-76 0,-1-2,19-4,-13 1,17 0,1 4,0 2,-1 2,1 3,10 4,2 0,52 1,67-5,1 0,-55 8,-62-5,10-3,235-4,-158-2,-95 4,25 5,3 0,0-3,-1-3,54-8,-20-1,102 7,-145 6,13 0,-45-4,19 6,13 0,323-2,-250-7,200-9,-90 1,125 4,-243 6,-91-1,-1 2,15 5,196 16,37-20,-165-4,74 1,-194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8:31.3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1 142,'98'5,"-18"1,228-5,-235-7,30-8,9 0,-3 1,0-5,8-6,-79 15,-1 1,2 3,-1 1,32 1,19-1,-34 1,0-2,15-4,-19 2,37 0,-13 6,0 3,0 3,31 9,-38-3,9 1,44 15,-48-10,1-4,68 4,-105-11,-1 1,13 5,28 6,-43-14,-1 0,20-2,4 0,64 11,13 1,92-13,-113-2,118 2,268-2,-344-4,79-1,-13 10,89 18,-154-12,-144-9,98 7,-69-4,27 5,-33-4,1-1,22 0,-31-4,0 1,15 4,-9-2,1-1,14-2,-35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8:38.0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15,'333'5,"-97"0,171 17,-336-17,47 4,417 52,-378-52,106-10,-161-4,65-1,-28 11,-70-1,0-3,9-3,152-7,-108 5,180-3,-261 5,0-3,0-1,17-6,44-6,137-8,-198 22,57-3,36 5,-104 1,0-2,21-4,-14 1,16 1,65 3,-1 4,117 19,-220-19,190 20,-167-18,0 1,2 3,4 0,7 0,38 5,-10-1,222 24,-191-22,-49-5,64 11,69 7,0-5,-41-7,-47-5,264 29,-305-33,50 6,-44-4,1-4,44-3,-76 1,-1 1,10 3,48 4,-33-8,0-3,4-4,126-16,-171 18,221-33,13-6,-218 35,1 1,0 2,21 0,-33 3,-1-2,1-1,16-5,-15 3,1 1,-1 1,3 1,-26 3,19 0,0-2,0-1,1-1,11-2,0 2,27 0,73 3,-73 2,167-6,1-1,684 7,-884 0,0 2,9 3,26 2,-16-4,38 3,40 11,-71-5,-32-6,23 3,37-1,56-1,88-9,-90 0,-68 1,67 9,-22 1,0-5,2-5,-99-1,18 3,0 1,15 5,-10-2,31 0,23 0,4 5,-14-1,48-3,-66-3,1 2,26 8,2 0,-38-6,36 4,0-3,26-4,-102-6,122-2,-101 0,1-2,18-5,10-4,7 3,26-4,-45 5,1 3,21 2,-9 0,0-2,58-15,-84 14,11 0,52 1,21-4,-64 4,1 2,26 4,51 8,-112-5,-7-1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25:27.6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67,'40'2,"16"3,8 0,-46-3,0 1,-1 1,1 0,0 1,3 2,0-2,11 0,42 1,0-3,11-5,-31 2,-32 1,1 1,-1 1,14 4,-11-2,0-2,14 1,106-4,14 0,-91 6,-25-2,10-2,1451-1,-705-2,2217 1,-2965-3,-1-2,0-2,12-4,-12 1,0 2,1 3,15 1,4 4,18 1,0-4,5-4,-78 5,102-12,2 4,9 6,1044 6,-646-3,712 1,-1218-1,-1-1,1-1,-1-1,10-3,33-6,2 6,0 4,60 4,-39 0,-63-1,68 1,85-12,-63 0,41 4,114 7,-106 1,754-1,-874 2,13 3,18 1,290-4,-201-3,-94 0,74 2,-75 6,-28-3,11-1,5-4,-18 1,0 1,20 3,-27-1,20-1,-23-1,-1 0,17 5,20 3,0-2,61-2,107 7,-128 1,-47-6,35 0,-55-5,4 3,-7-2,17 0,310-3,-161 0,-162 2,-1 1,21 5,34 4,-34-10,14-2,-21-1,46 5,-23 2,47-4,-106-1,0 1,0 0,-1 1,1 0,-1 0,3 3,27 6,59 9,-43-10,-16 1,-32-8,1-1,0-1,11 2,35 0,54-5,-32-1,-46 2,3 0,0 1,24 4,-43-2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01.1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48,'310'0,"-275"-2,0-1,18-5,-14 2,31 0,-35 3,29-5,-28 2,20 1,58 4,-120 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25:46.0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80,'477'0,"-434"1,22 6,-12-2,-4 0,-11 0,15-2,613-3,-315-1,158 1,-489 1,1 1,-1 1,16 5,-14-4,0 0,22 1,204-5,-114-1,32 2,188-2,-316-1,0-2,17-4,74-19,-50 10,24-1,-57 15,1 1,29 4,4 0,1081-2,-1096-3,-1-3,49-12,-49 8,0 1,50 2,1956 8,-2029 1,12 3,-12-1,10-2,1 0,2 3,-1-1,0-1,-49-3,10-1,1 2,-1 0,0 0,0 1,10 3,23 7,23 3,-58-13,30 8,-24-6,15 3,-2-3,-3-1,0 2,-1 0,14 6,-18-4,1-1,0-1,0-1,3-1,25 1,20-3,-50-2,39 3,-52-2,0 2,0-1,-1 1,1 0,7 4,22 9,17 4,-38-15,1 0,-1 0,1-2,9 0,33 0,3 0,32 6,-37 4,-39-7,1-1,19 1,192-3,-117-3,2775 1,-2859-2,24-3,-22 1,15 1,-17 3,-10 0,0 0,-1-2,1 0,14-4,43-9,-31 6,3-2,-46 10,132-33,-107 29,-1 2,1 0,0 2,3 1,8-1,-1-1,1-1,-1-2,3-3,-29 6,67-13,15 2,-29 10,42 4,-30 0,844-1,-902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27:06.4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1 117,'6892'0,"-6876"1,0 0,0 1,0 1,0 0,-1 1,0 1,0 0,4 3,3-1,0-1,0-1,1-1,11 1,8 1,24 1,0-2,27-3,-23-1,-56-1,0 1,1 0,-1 1,0 1,0 0,12 5,10 6,26 5,-45-14,1-2,0 0,0-1,14 0,22-1,77 1,311 5,-422-6,0 1,1 1,17 5,-17-3,0-1,0-2,12 1,378-3,-172-1,854 1,-1073-1,0 0,1-2,-1 0,2-2,77-22,6-2,-86 25,1 0,0 2,0 0,10 2,21-1,16-4,40 0,-67 6,-15 0,-1-2,11-1,-22 0,0-1,0-1,-1 0,9-4,-5 2,1-1,0-1,-1-1,0-1,0 1,0 0,0 1,5-1,31-6,0 2,37-4,-38 7,-10 4,0 1,16 1,82 3,-85 1,-27-1,0-2,0-1,0-1,1-2,2 0,0 2,1 0,1 2,148 3,-81 1,1321-1,-1405 1,0 1,1 0,-1 2,-1-1,11 5,-8-3,1 0,0-1,14 1,28-2,30-4,-17-1,321 2,-369 2,-1 0,1 2,21 6,-14-3,26 4,0-3,1-3,0-1,3-4,682-2,-408 3,793-1,-924-7,12 1,679 7,-480-1,-374-2,0-2,10-4,41-3,36 6,7 6,-25 1,297-2,-391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8:13.2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1,'1560'0,"-1531"1,29 5,-5 0,-19-2,0 2,-1 1,12 4,-27-7,1-1,0-1,0 0,16-2,-8 1,23 3,-5 0,0-1,13-2,-52-1,0 1,0-1,0 1,0 0,0 1,-1-1,1 1,-1 1,1-1,2 3,4-1,-1 0,1 0,-1-1,1-1,0 0,0 0,6-1,-2 0,1 2,-1 0,14 4,-9-1,1 0,-1-1,3-1,-6-2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8:40.0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80,'4'-4,"0"0,1 0,-1 1,1 0,0 0,0 0,0 1,1-1,-1 1,0 1,1-1,2 0,10-1,0 1,1 1,4 1,-6 0,-1-1,1-1,-1 0,2-1,8-3,0 1,0 2,21 0,80 3,-49 2,-33-4,14-3,-12 0,8 3,716 1,-342 2,-414-1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8:44.8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8:45.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8:45.4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8:46.6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8:46.9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8:47.3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trace contextRef="#ctx0" brushRef="#br0" timeOffset="1">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05.7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83,'7'2,"1"1,0-2,0 1,0-1,0 0,0-1,0 1,1-2,6 2,10 1,1 1,5 2,21 3,-40-7,1-1,0 0,0 0,-1-2,1 1,6-3,18-6,17-6,-21 5,14-1,2 1,-20 5,-1 0,1 1,0 2,0 1,12 1,-18 0,-1-1,21-4,9-2,5 4,0 3,0 2,0 2,2 4,-10 2,1 2,-1 2,26 12,-30-10,-13-4</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8:47.6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8:48.0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2:22.98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0,'282'0,"-266"1,-1 1,0 0,0 1,7 3,-1-1,17 2,26 0,56-1,-83-6,0 1,23 5,-57-5,7 0,0 1,1 0,-1 1,0 0,2 1,-2 0,1-1,-1 0,1 0,0-1,0-1,7 1,18-2,14-1,-6 0,251 1,-291-1,-1 1,1 0,-1 0,1 1,-1-1,1 1,-1-1,1 1,-1 1,1-1,-1 0,0 1,0-1,0 1,0 0,0 0,1 1,26 20,-21-18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5:24.83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0,'999'0,"-969"2,20 3,-19-2,17 0,-18-3,16-3,-24 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5:32.31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1,'5'0,"0"1,0-1,-1 1,5 2,12 1,37 0,0-3,7-2,12 0,-1 3,21 5,-38-3,-33-3,-1 1,17 3,-3 2,0-2,31-1,81-5,-60 0,23 0,137 2,-119 9,-116-9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5:39.928"/>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3,'26'0,"4"0,1 0,-1 2,24 5,-16 2,-10-3,1-1,20 1,-18-3,16 4,13 2,92 2,38-6,138-14,-309 8,0-1,-1-1,1 0,-1-2,6-2,-11 3,19-7,16-9,-33 12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6:17.82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1,'24'0,"11"0,-1 0,1 3,14 3,-6 1,0-2,28-1,87-4,-59-2,1190 2,-1238 2,42 8,-42-3,46-2,-82-5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6:30.60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0,'187'7,"-162"-5,-1-1,1 2,22 5,-16-3,0 0,1-2,-1-1,28-3,-58 1,39 1,15 4,32 1,229-7,-277-1,-1-1,28-7,-31 4,-15 3,-3-1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04:50:15.603"/>
    </inkml:context>
    <inkml:brush xml:id="br0">
      <inkml:brushProperty name="width" value="0.1" units="cm"/>
      <inkml:brushProperty name="height" value="0.1" units="cm"/>
      <inkml:brushProperty name="ignorePressure" value="1"/>
    </inkml:brush>
  </inkml:definitions>
  <inkml:trace contextRef="#ctx0" brushRef="#br0">1 1,'0'0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9T05:06:54.50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0,'187'7,"-162"-5,-1-1,1 2,22 5,-16-3,0 0,1-2,-1-1,28-3,-58 1,39 1,15 4,32 1,229-7,-277-1,-1-1,28-7,-31 4,-15 3,-3-1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11.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1,'16'0,"52"0,52 7,-49-2,0-3,12-3,-1 0,209 1,-280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03:53:39.006"/>
    </inkml:context>
    <inkml:brush xml:id="br0">
      <inkml:brushProperty name="width" value="0.05" units="cm"/>
      <inkml:brushProperty name="height" value="0.05" units="cm"/>
      <inkml:brushProperty name="color" value="#008C3A"/>
    </inkml:brush>
  </inkml:definitions>
  <inkml:trace contextRef="#ctx0" brushRef="#br0">201 1 24575,'-2'0'0,"0"0"0,1 1 0,-1-1 0,0 1 0,0-1 0,0 1 0,0 0 0,1 0 0,-1 0 0,0 0 0,1 0 0,-1 0 0,1 1 0,-1-1 0,1 0 0,-1 2 0,-4 4 0,1-1 0,-5 10 0,-2 2 0,2 1 0,0 0 0,1 0 0,-8 28 0,-23 101 0,38-140-136,0 0-1,-1 0 1,1 0-1,-2 0 1,1-1-1,-1 1 1,0-1-1,-1 0 0,-6 9 1,-1-5-6690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03:53:25.229"/>
    </inkml:context>
    <inkml:brush xml:id="br0">
      <inkml:brushProperty name="width" value="0.05" units="cm"/>
      <inkml:brushProperty name="height" value="0.05" units="cm"/>
      <inkml:brushProperty name="color" value="#008C3A"/>
    </inkml:brush>
  </inkml:definitions>
  <inkml:trace contextRef="#ctx0" brushRef="#br0">1 1 24575,'-1'51'0,"3"59"0,-2-106 0,1-1 0,-1 1 0,1-1 0,0 0 0,0 1 0,1-1 0,-1 0 0,1 0 0,-1 0 0,1 0 0,0 0 0,0 0 0,3 3 0,-3-5 0,-1 1 0,1-1 0,-1 0 0,1 0 0,-1 0 0,1 0 0,-1 0 0,1 0 0,0-1 0,0 1 0,-1-1 0,1 1 0,0-1 0,0 1 0,0-1 0,-1 0 0,1 0 0,0 0 0,0 0 0,0 0 0,0 0 0,0-1 0,-1 1 0,1-1 0,0 1 0,3-2 0,-1 0 0,1-1 0,-1 0 0,1 0 0,-1 0 0,0 0 0,0-1 0,0 0 0,-1 1 0,6-8 0,-2 2 0,-1-1 0,0 0 0,6-14 0,-9 16 19,0 0 0,-1-1 0,0 1-1,-1-1 1,2-16 0,2-15-1497,0 21-5348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03:53:26.094"/>
    </inkml:context>
    <inkml:brush xml:id="br0">
      <inkml:brushProperty name="width" value="0.05" units="cm"/>
      <inkml:brushProperty name="height" value="0.05" units="cm"/>
      <inkml:brushProperty name="color" value="#008C3A"/>
    </inkml:brush>
  </inkml:definitions>
  <inkml:trace contextRef="#ctx0" brushRef="#br0">41 1 24575,'0'2'0,"0"3"0,-3 4 0,1 8 0,-1 7 0,1 1 0,0 1 0,1-2 0,-2-3 0,1-1 0,-1-2 0,-3 1 0,-1 3 0,3-5 0,2-4-8191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03:53:27.188"/>
    </inkml:context>
    <inkml:brush xml:id="br0">
      <inkml:brushProperty name="width" value="0.05" units="cm"/>
      <inkml:brushProperty name="height" value="0.05" units="cm"/>
      <inkml:brushProperty name="color" value="#008C3A"/>
    </inkml:brush>
  </inkml:definitions>
  <inkml:trace contextRef="#ctx0" brushRef="#br0">0 22 24575,'2'0'0,"-1"1"0,0-1 0,1 0 0,-1 1 0,0-1 0,1 1 0,-1 0 0,0-1 0,0 1 0,1 0 0,-1 0 0,0 0 0,0-1 0,0 1 0,0 1 0,0-1 0,0 0 0,1 1 0,15 27 0,-14-22 0,8 13 0,-1 1 0,8 28 0,-17-46 0,0 0 0,0 0 0,1 0 0,-1 0 0,1 0 0,0 0 0,0 0 0,0-1 0,0 1 0,0-1 0,0 1 0,3 1 0,-3-3 0,0 0 0,-1 0 0,1 0 0,0 0 0,-1-1 0,1 1 0,0-1 0,0 1 0,-1-1 0,1 0 0,0 1 0,0-1 0,0 0 0,0 0 0,-1-1 0,1 1 0,0 0 0,0 0 0,0-1 0,0 1 0,-1-1 0,1 0 0,2 0 0,0-2 0,0 1 0,0 0 0,-1-1 0,1 0 0,-1 0 0,1 0 0,-1 0 0,0-1 0,4-5 0,3-5 0,10-19 0,-11 17 0,49-75-1365,-49 77-5461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8T03:53:43.429"/>
    </inkml:context>
    <inkml:brush xml:id="br0">
      <inkml:brushProperty name="width" value="0.05" units="cm"/>
      <inkml:brushProperty name="height" value="0.05" units="cm"/>
      <inkml:brushProperty name="color" value="#008C3A"/>
    </inkml:brush>
  </inkml:definitions>
  <inkml:trace contextRef="#ctx0" brushRef="#br0">1 1 24575,'-1'59'0,"5"85"0,-2-132-136,0 1-1,1 0 1,1 0-1,0-1 1,1 0-1,1 0 1,-1 0-1,2 0 0,11 16 1,-7-15-6690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8T03:53:53.972"/>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38,'4'0,"229"7,-16-2,-150-6,41-4,-17-1,43 7,52-3,-95-9,12-1,6 7,207-4,-281 9,305 8,-157-1,-31-1,-98-4,109 10,-40 1,53 9,86 18,-92-38,-88-3,544 1,-594 2,48 8,4 0,109-6,-109-4,111 13,-102-1,146 0,229-13,-457 0,0 0,-1-1,1 0,0 0,10-5,-7 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8T03:53:57.492"/>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39,'413'-8,"-129"3,-240 3,51-9,-55 6,80-2,1 13,60 2,-34 3,-35 0,2 0,-71-5,0-3,60-1,120-11,-181 7,43-8,21-2,-31 10,45-3,154-1,-173 7,-37-1,-40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8T03:54:00.22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26,'135'6,"4"1,830-8,-939 0,54-10,-53 5,51-1,85 1,8 0,-154 6</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08T03:54:09.388"/>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0,'425'0,"-340"7,-7-1,68 1,91-2,-159-6,24-4,-6-1,40 6,-121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9T05:10:06.293"/>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58,'4'0,"0"-1,1 0,-1 0,0 0,0 0,6-3,14-4,-5 5,0 1,21 0,18-2,135-3,-153 8,-15-3,51-8,-50 5,47-2,132 8,-178 2,-1 0,0 1,48 15,-52-13,-1-2,23 2,25 5,-45-7,51 2,-52-5,0 1,35 7,-23-1,1-2,64 4,-81-8,-1 0,19 6,16 1,71 5,-84-4,-28-7,-1 0,17 2,198-2,-122-5,413 2,-500 0,21-5,9 0,202 4,-189 8,-28-2,23 3,32 4,-63-10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17.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71,'107'1,"115"-2,-187-3,0 0,0-3,13-4,25-5,-27 7,-14 2,0 1,27 0,158 5,-101 3,14 3,0 1,336-6,-436 1,-1 2,21 4,-18-1,0-2,4-2,-23-2,1 0,4-1,-9-1,-9 2,0 0,0 0,0 0,0 0,0 0,0 0,0 0,0 0,0 0,0 0,0-1,0 1,0 0,0 0,0 0,0 0,1 0,-1 0,0 0,0 0,0 0,0 0,0 0,0 0,0 0,0 0,0 0,0 0,0 0,0 0,0 0,0 0,0 0,0 0,0 0,0 0,0-1,0 1,0 0,0 0,0 0,0 0,0 0,0 0,0 0,0 0,0 0,0 0,0 0,-1 0,1 0,0 0,0 0,0 0,0 0,0 0,0 0,0 0,0 0,0 0,0 0,0 0,0 0,0 0,0 0,-15-3,-18 0,-4 3,30-1,-20 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9T05:10:09.255"/>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0,'88'1,"88"13,-50-5,-2 0,-115-8,80 11,102 0,-172-11,1 1,29 6,-29-4,1 0,27 0,65 1,-6 1,-96-5,0 0,17 4,6 2,24 1,219 25,-244-29,60 16,-66-13,0-1,0-1,33 2,12-2,7 0,213-5,-137 0,-152 0,0 0,0 0,0-1,0 1,1-1,4-1,2-3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1:18.1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2,'17'0,"0"1,0 0,0 2,11 2,15 4,1-2,0-2,0-1,25-3,-60 0,1 0,-1 0,1 1,-1 0,1 1,1 0,0 0,0-1,8 0,9-2,-1-1,12-2,22-1,113-8,-134 10,33-8,-37 4,0 2,16 0,52-1,-2 0,-66 5,1-1,1 1,0 2,32 7,-23-3,0-1,0-2,39-3,168 0,-222 1,1 2,16 4,-8-1,8-1,61-4,-83-1,-19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1:20.6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36,'13'-1,"-1"0,11-3,15-1,33 3,-40 2,-1-1,0-2,5-2,4-1,0 2,0 1,33 2,14 6,17 5,-50-5,-16-1,29 5,-32-3,0-1,35 0,69-6,-52 0,-66 1,1 0,-1 0,4-2,-9-1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1:29.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0,'13'1,"0"0,0 0,0 2,0-1,5 3,21 8,2 2,-16-5,0-1,1-1,20 3,13 0,-31-5,0-1,20 0,19-3,36 3,106-1,-155-4,-42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1:32.4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36,'250'0,"-236"0,1 2,-1 0,13 3,18 3,115 16,128 12,-222-30,29 8,-47-8,0-2,0-3,24-2,-10 0,32 1,115-2,-119-2,30-7,-59 4,27-4,-33-1,-1-2,20-10,-54 18,0 1,1 1,13-1,63-3,-62 6,-13 1,32-3,12-3,-5-1,0 4,38 1,-80 4</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1:45.5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84,'143'1,"469"-12,-482-1,-63 4,53 2,613 7,-601 5,7-1,512-5,-534 6,2 1,-40-8,91 2,-128 3,7 3,-8-1,15-1,80-4,55-10,-142 6,16-2,26-2,-66 5,0 0,15-5,-11 1,21 0,14 0,-21 2,8 1,-33 2,1-1,-1-1,0-1,14-4,25-6,-50 11,-17 3,-3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1:47.5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10,'2'0,"2"0,8 0,8 0,3 0,0 0,0 0,-2 0,-1 0,3 0,-1 0,-3 0,0 0,-1 0,2-4,-2-1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1:51.0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36,'7'2,"1"1,-1-2,0 1,1-1,-1 0,0-1,1 1,3-2,5 2,258 0,-40-1,-133 6,23 1,1139-8,-1232 0,0-2,23-5,-21 2,-1 2,16 1,-45 3,52-1,15-4,14-6,-28 3,0 3,24 1,88 11,-54-2,21-5,-54-5,42-2,-64 7,69 1,-100 3,18 3,-22-2,1-1,15-1,58 2,56 10,-83-7,47-1,72-6,-90-2,-61 0,10-4,8 0,-37 4</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2:02.7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0 108,'275'0,"-241"2,0 1,0 3,-1 0,3 3,24 4,26 1,28 0,89-1,52-11,-136-3,-100 1,0 0,0-2,1-1,4-1,24-5,1 2,44-1,99 5,-182 4,7-2,-1-1,0 0,14-4,-8 2,15-2,46-4,14-1,-87 10,87-6,41-11,-11 2,-61 8,9-4,-30 3,1 2,-1 2,7 2,-30 3,-1 0,-1-1,1-1,-1 0,5-2,4-2,0 2,0 0,6 2,90 2,-77 0,173 11,-64-1,164 13,-189-5,-1 0,-91-13,2 3,-11-2,1-2,10 0,250-3,-142-2,321 7,-415-3,0 2,26 6,-39-5,0-2,1-2,40-4,-21 1,-39 1,75-1,9-5,21 0,-40 3,313-4,-388 6,0-1,1 0,-1 0,6-3,0 0,16-1,15 0,27-8,-43 7,1 2,0 2,1 1,15 2,-35 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2:06.1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0,'687'0,"-667"1,0 1,0 1,5 2,2 0,11 0,24-2,20-4,33 2,-111-1,15 1,-18-1,0 0,0 0,0 1,0-1,0 0,0 0,0 1,0-1,0 1,0-1,0 1,-1-1,1 1,1 0,-2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18.8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25,'180'0,"-167"0,-1-2,1 0,-1 0,9-4,-6 3,-1-1,1 2,2 0,21 0,-22 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2:23.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47,'42'2,"0"2,3 1,44 5,146-7,-132-4,-33-1,22-7,23-1,-86 9,13-1,1-1,8-4,-13-4,-29 8,0 0,0 1,0 0,8-1,279-8,-10 18,-243-5,92 8,145 24,14-10,-240-21,-19-2,-3 1,0 0,12 4,-9-1,2-1,-1-2,0-1,0-2,14-3,101-3,35 7,-64 1,1116-1,-1083 7,-4-1,-75-6,189-1,-159-5,26 0,-83 6,1-1,-1-3,43-10,-60 9,-1 0,1 2,0 2,0 1,21 2,203 6,-177-13,-39 1,11 2,385 2,-417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2:28.8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1,'155'0,"-145"1,0 0,0 0,0 1,8 3,22 4,28-4,0-2,36-5,-13 1,-44 1,20 1,67-9,-83 4,50 3,-73 1,-13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2:31.8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0,'19'4,"-1"0,1-2,0 0,0-1,19-2,-9 1,25 2,37 7,-31-2,11-2,244-6,-87-10,59-1,133 12,-409 1,-1 0,1 1,0 0,-1 0,2 2,27 5,-27-7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2:40.1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14,'120'5,"40"9,-118-10,32 7,-38-5,-1-2,11-1,304-3,-158-1,-80 2,330-11,-424 9,73-6,60-14,-126 18,0 0,1 2,6 0,14 0,69-10,205 10,-164 2,25 5,3 1,102-15,147 2,-266 7,99-1,-232 2,1 1,27 7,-21-3,15 2,-18-2,0-1,3-3,95 9,-83-7,-13-1,8-1,-29-3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2:53.9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2,'512'0,"-307"12,-103-4,17-4,208-5,-279-1,42-8,-43 4,0 3,4 1,-12 4,0 1,8 4,13 1,-21-5,34-2,-34-1,33 3,-36 2,44 4,12-3,-57-4,32 7,-29-3,14-1,165-4,-112-2,174 11,-152-6,9-4,-30-2,800 2,-844-2,37-8,10 0,96 8,-113 3,-40 0,70-2,-98-2,-1-1,17-5,15-2,13 3,-34 5,17-4,-13 1,1 1,27 1,78 5,-54 0,37 4,92 18,-200-21,30 1,-1-1,1-3,22-4,-23 2,203-1,-155 5,-61 0,16 4,-13-1,2-2,14-1,-39-2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2:57.9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1 119,'13'0,"1"2,6 1,22 2,137 3,-34-1,50-9,-57-10,-20 1,-71 7,16-5,-24 3,40-7,-7 1,54-1,63-5,-101 7,60 2,-139 9,14 1,-1-2,0-1,22-4,-10 0,1 1,-1 2,4 1,105 3,-58 0,-19-1,44 7,-49-2,31-3,12 1,-61-1,32 3,10 4,-14-1,54-1,73-7,-77-2,-119 2,50 0,0 2,28 6,-10 0,1-4,19-2,-6-1,3 4,26 1,406-6,-509-1,0 0,-1-1,1 0,0 0,2-2,0 1,0 0,0 0,5 1,16 1,-19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3:15.5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35,'14'1,"1"1,-1 0,14 3,14 3,-16-4,0 0,7 4,-12-3,0-1,1-1,-1-1,5 0,88-3,-53 0,-1 0,0-3,57-11,-61 7,0 3,15 2,-39 2,82-10,-53 13,-1 1,1 4,42 2,-33-1,34 8,44 6,-31-17,68-6,-143 0,146-4,106-2,-269 6,1-2,-1 0,16-6,27-3,35-3,-7 1,23 2,-11 1,-61 4,29 2,38 5,1 5,30 9,17 9,43 18,-142-29,45 2,62-2,-81-6,31 7,-32-3,-55-7,42 4,22-3,238-5,-292-1,-1-2,3-1,5-2,10 2,-18 4,18-1,25-5,-2-1,14 3,-34 2,108-12,11-1,-177 16,51-3,32-6,-28 2,1 2,12 3,123 6,-104-1,309 21,-316-10,-48-7,33 1,652 4,-512-13,-188 0,0-1,0-1,6-3,-2 1,0 2,2 0,205 2,-121 2,163-9,109 2,-237 8,-84-3,25 1,30 5,-68 0,46 4,26-4,-116-5,-1 0,1 1,0 0,-1 0,4 1,5 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29:10.9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1,'20'0,"0"0,0 2,-1 0,1 1,-1 1,18 6,-12-3,1 0,0-2,0 0,21 0,106-2,-123-3,-6 1,22 3,-14 0,-24-2,0 0,0 0,0 0,0 1,-1 1,1-1,4 4,0-1,0 0,6 1,5 0,-1-1,1-2,1 0,-1-1,4-2,9 3,21 4,39 18,-53-19,0-2,23-2,88-3,-58-2,507 3,-590-1,-1 2,1 0,-1 0,0 1,6 3,20 4,20 6,-41-10,1-1,-1-1,1-1,16 2,26-4,31 3,-79-3,0 0,1 0,-1 1,0 1,0-1,6 4,-8-2,18 7,0-1,1-1,0-2,14 2,36 4,-37-5,1-2,14 0,206-6,-128-1,372 1,-394-6,-8 0,-35 6,44 0,-7-12,-102 11,1 0,-1 0,0 0,0 0,0-1,0 0,0 0,0-1,1 0,10-7,-1-1,2-1,5-5,7-1,0 1,2 1,-1 1,24-6,-40 16,0 1,1 1,-1 0,1 1,0 0,2 1,32 1,10 2,9 0,75-2,-124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29:14.7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15,'16'1,"0"1,0 0,-1 1,6 2,15 2,-1-2,0-2,1-1,-1-3,2 0,26-1,0 2,95 1,-113 3,15 4,-22-2,0-2,12 0,651-4,-321-1,-349 2,0 2,25 6,-24-3,0-2,20 0,448-4,-211-1,352 1,-615-2,0 0,12-4,4 0,59-8,-31 3,21 2,137 6,23-1,248-5,-338 10,190-1,-333-1,0-1,1-1,1 0,18-4,33 0,33 2,72 6,-60 0,-37-1,-58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1:39.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1,'5'0,"0"1,0 0,-1 0,6 1,14 3,11-3,21-1,-22-2,-1 2,2 2,-27-2,0 1,-1 0,1 0,0 0,-1 1,1 1,1 0,13 9,14 11,-33-23,1 2,1 0,0-1,0 0,0 0,0 0,1 0,-1-1,1 0,-1 0,3 0,12 0,0-1,5-1,-1 0,379-1,-241 3,-139-1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20.1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0,'6'5,"8"0,5 0,6-1,4-1,3-1,3-1,6 0,3-1,0 0,-2-1,-2 1,-4 0,-6 0,-4 0,-7 5,-6 7,-5 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1:42.0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1 119,'2'-2,"1"-1,0 1,0 1,0-1,1 0,-1 1,0-1,1 1,-1 0,0 0,4 0,8-2,0 1,3 1,-11 1,85-3,10 4,-7 0,366-1,-434-1,24-4,15-2,11 8,-38-1,30-2,-51-1,0 0,9-4,15-3,-21 7,0-2,0 0,19-9,-26 9,1-1,0 2,0 0,0 1,0 0,0 2,1-1,8 2,100 2,-109-2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22:32:38.42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24,'1693'0,"-1561"-6,6 1,-43 6,125-2,-157-5,-30 2,17 1,566 4,-600-1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22:32:53.99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1,'175'0,"-167"0,-1 1,0 1,0-1,0 1,0 0,3 1,-1 0,0 0,0-1,4 1,36 2,-15-2,0 2,15 5,-12-2,-1-2,1-1,19 0,112-3,-132-2,-30 0,0 1,0-1,1 2,-1-1,0 1,0 0,-1 0,1 0,5 4,4 1,-8-5,1 1,-1-1,1 0,-1-1,1 0,-1 0,2-1,18 1,11-3,-3 1,718 0,-392 2,-59-1,-288 0,0 2,1 0,-1 1,4 1,-2 0,0-1,0 0,7-1,45-1,-24-1,18 3,0 2,8-3,-65-1,0-1,0 1,0 1,0-1,0 1,0-1,0 2,0-1,0 0,24 10,-16-9,-1 0,1-1,0 0,10-1,54-2,-26-1,-39 2,7-1,1 2,-1 0,1 1,17 4,-5 2,0-1,0-2,0-1,30-1,991-4,-1031 0,0-1,0-1,6-2,0-1,19 1,45 2,2 4,-4 0,433-1,-514-1,-1 0,1 0,0-1,-1 0,0-1,1 0,2-1,-1 0,0 0,0 1,0 0,10 0,31 0,-1 2,3 2,20 1,635-2,-695 1,-1 0,0 1,0 0,6 3,30 5,-10-8,0 0,18-4,-10 1,15 2,-48 1,-1 0,0 1,1 0,8 4,-7-2,-1-1,1-1,7 1,22 0,1-3,23-2,1-1,1559 2,-1617 0,1-2,-1 1,1-1,9-4,-6 3,0 0,4-1,37 1,-1 1,11 4,8-1,-40 0,-19 0,0-1,0 0,-1-1,1-1,0 0,3-1,7-5,-6 2,-1 1,1 1,14-1,-10 1,-1 0,0-1,5-2,33-9,-25 9,-11 1,0 2,1 0,-1 2,4 0,1007 4,-1026-2,1 0,-1 1,1 1,-1-1,0 1,0 1,0-1,0 1,0 1,0 0,5 3,-4-2,0-1,1-1,0 1,-1-2,1 1,0-2,0 1,5-1,16 4,-16-1,-4 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22:33:12.57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1,'10'0,"0"1,0 1,0 0,0 0,3 2,-1 0,1-1,9 0,35 1,-1-3,7-2,11 0,43 6,5 1,63-6,-174 1,1 0,-1 1,0 0,11 4,-10-3,1 0,-1-1,1 0,0-1,58-1,-33-1,4 2,4 5,4 0,-8-6,-22 0,1 1,-1 0,0 2,6 1,2 2,0-2,0-1,14 0,85-4,-47 0,759 1,-799-2,1-2,-1-2,20-6,-15 3,1 2,19 1,148 5,-103 2,1215-1,-1313 1,0 0,0 1,-1 0,8 3,28 5,2-7,-1-1,15-4,3 1,1758 1,-1666 6,10 1,-148-6,-1 0,1 2,5 2,18 2,1 0,43 11,-74-14,0 1,6 4,18 6,-12-8,0 0,0-2,1 0,-1-2,1-1,10-1,40-2,-12 0,12 4,-57-1,0 2,0 0,-1 1,1 1,-1 1,0 0,0-1,0-1,0-1,1 0,2-2,51 1,20-4,-6-1,623 2,-701-1,1 0,-1 0,0-1,0 0,1 0,-2-1,1 0,0-1,1 0,3-2,0 1,1 1,2-1,-5 2,0 0,0-1,-1 0,0-1,1 0,-2-1,1 1,-1-2,7-5,-3 3,1-1,0 2,1 0,3-1,-5 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22:33:15.32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1,'25'1,"0"1,2 2,-1-1,10 3,-19-3,-1-1,7 0,21-3,-24 1,0 0,9 2,-21-1,0 1,0 1,0-1,6 4,16 4,-14-6,-1-2,0 0,9-1,15 2,-29-1,0 0,0 1,2 0,9 4,-4-2,1-1,0-1,0 0,17-1,456-2,-203-1,-281 2,0-1,0 1,0 0,0 0,0 1,0 0,0 0,10 5,-1 1,4 2,-13-7,1 1,0-1,0-1,0 1,1-1,3 0,13 1,14-1,-28-1,-4 0,-1 0,1 1,-1-1,1 2,-1-1,0 1,0 0,0 0,-1 0,1 1,2 2,2 1,1-1,6 3,17 6,-23-10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22:33:18.16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1,'1096'0,"-1080"0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22:33:21.27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25,'4'0,"3"0,3 0,3 0,2-4,2-1,0 0,1 1,4 1,0 1,-2 1,-1 1,0 0,-1 0,-1 0,-3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2:31.1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14,'148'1,"166"-2,-185-5,70-2,466 9,-541 2,0 4,15 9,290 36,-378-47,5 0,0-2,-19-1,-1 3,20 4,-6-1,405 42,-397-46,0-2,0-3,31-5,-1-7,-29 3,41 0,79 6,23-2,-65-7,-2 1,-16 7,162-12,-193 9,219-26,-257 30,1 2,-1 3,16 3,17 0,406 0,-440-4,294 19,-171-7,-75-4,37 9,-112-14,0 0,1-2,-1 0,0-2,1 0,9-3,51-6,1 5,-59 3,205-1,-137 4,-70 0,0 1,0 1,0 1,0 1,21 6,23 10,-21-4,29 9,-61-22,1-1,0 0,-1-1,6 0,-8-1,-1 1,1 0,-1 1,3 1,1 1,-1-2,4 1,-11-4,-4 1,0-1,0 0,0 1,0 0,0 0,0 0,-1 2,-5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2:34.4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0,'79'0,"304"8,-7-1,-242-8,85 0,259 2,-270 5,93 0,714-6,-956-2,34-7,40-3,3 14,6 5,-131-6,60 5,53 2,-70-6,-1 3,46 10,-10 2,78 12,-106-22,3 1,46 12,-55-7,0-2,51 3,-20-5,36 11,9 1,-25-11,1-4,23-5,-85-1,-13 1,1-2,0-1,1-2,-18 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2:38.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1 127,'12'0,"1"-2,0 0,-1-1,0 0,8-3,24-6,26 0,8 3,-14 1,-33 5,-11 1,0-1,0-1,11-3,-7 1,1 0,0 2,18-2,76 1,130 4,-164 1,-53-1,-1-2,20-4,-22 2,-1 2,1 0,4 2,105 6,118 0,-208-3,1 3,22 5,41 4,-1-6,43 4,-38-2,38-5,143 8,-7 0,59-20,-26 0,-119-1,12 2,-206 6,0-1,1-1,-1 1,9-4,-10 2,0 1,0 0,0 1,0 0,0 0,6 1,-1 1,2 0,0 0,0 1,0 1,0 1,0 0,-2 4,-3 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22.9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72,'3'-2,"1"0,-1 0,1 0,-1 0,1 1,0-1,0 1,0 0,0 0,0 1,0-1,0 1,0 0,4-1,31-2,24 1,-36 3,1-2,0-1,-1-2,9-2,-33 5,38-9,0 1,1 2,-1 2,7 1,140 4,-73 1,-36 2,22 5,-26 0,41-4,-21-4,-81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2:48.4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55,'88'1,"367"-12,-397 7,177-8,-223 11,-1 0,1-1,-1 0,0-1,4-1,-2 0,0 1,1 0,7 0,53 1,3 3,-17-1,113 11,-143-8,75 7,58 4,-129-11,160 7,-113-8,34-7,-54 3,1 2,14 3,122 17,-125-14,0-2,1-4,16-5,160-2,-122 5,30-8,0-4,1 1,-81 12,-19 0,-1-2,4-3,9-3,0 4,1 3,56 6,-67 0,129 12,-123-8,64 0,-65-6,36 7,66 15,-24-4,192 15,-229-18,-4 0,287 44,-239-35,-113-20,183 28,-124-23,31-3,-36-4,81 14,53 10,-166-25,0-2,49-6,-35-3,71-5,-124 11,0-2,-1 0,1-1,0-2,11-1,126-37,-115 31,-25 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4:48.15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0,'560'0,"-519"2,0 2,12 3,-1 1,2-3,-30-3,0 1,12 5,-13-3,0-2,13 2,13-4,-29-1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4:49.965"/>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13,'7'0,"6"0,4 0,5 0,3-2,0-1,-1 0,4 0,-4 2</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4:51.93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1,'5'0,"3"0,7 0,5 0,2 0,-1 0,1 0,-2 0,0 0,-2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4:53.60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0,'4'0,"4"0,7 0,3 0,3 0,5 0,0 0,-5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4:55.158"/>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0,'2'0,"3"0,5 0,3 0,4 0,1 0,0 0,1 0,4 0,4 0,-1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5:04.847"/>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1,'8'0,"0"1,0 0,7 2,12 2,-6-2,0 1,16 6,-14-3,25 3,127 9,-106-11,-1-2,51-5,287-1,-383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5:06.82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0,'0'5,"4"1,4-1,3 0,3-2,7-1,1-1,2-1,-1 0,-5-2,-5-1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5:08.365"/>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1,'3'0,"4"0,4 0,6 0,5 0,1 0,-3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5:22.359"/>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1,'245'0,"-228"1,0 1,0 0,0 1,5 3,38 5,-8-4,47-1,-76-4,0 0,0 2,5 1,-1 1,-1-2,8-1,224-1,-133-3,-104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24.8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40,'2'0,"5"0,6 0,8 0,4 0,6-2,5 0,3-1,0 1,-4 1,-2 0,1 1,1-1,-4-1,-7-4,-11-4,-9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5:24.533"/>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1,'2'0,"6"0,2 0,6 0,0 0,6 0,1 0,0 0,-1 0,0 0,-1 0,-5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6:22.0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14,'5'0,"3"0,2 0,7 0,4 0,2-3,0 0,3 0,5 1,2 0,-3 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6:23.94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1,'2'0,"6"0,3 4,4 2,6-1,2 0,1-2,0 1,-4 0,1 0,2-2,-2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6:25.94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0,'4'0,"4"0,5 0,7 0,6 5,4 1,-1 0,0-2,-1 0,-2 0,-3 0,-1-1,-5-1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6:28.37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1,'2'0,"7"0,7 0,3 0,4 0,4 0,3 5,-2 1,0-1,-3 0,-4 1,-1-2,-4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6:30.52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1,'9'0,"5"0,2 0,3 0,0 0,2 0,-1 0,1 4,-1 2,-2 0,0-2,0-1,1-1,-2-1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6:32.25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0,'5'0,"3"5,3 1,3 2,7-1,6 3,3 3,-2-2,-1 2,2-1,-2-3,-4-3,-5-2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6:34.92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1,'2'0,"8"0,3 2,8 1,3 0,1 4,-1 0,-1 0,-2-2,-2-2,4-1,0-1,-4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6:36.99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1,'3'0,"4"0,4 0,2 0,3 0,1 0,5 0,2 0,0 0,0 0,2 0,-2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6:57.31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1,'40'-1,"-1"2,0 2,0 2,26 7,158 37,-182-43,1-2,13-2,86-3,-44-1,0 3,89-2,-160-1,9-3,-28 4,10-2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29.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72,'97'1,"100"-3,-123-3,35-2,441 8,-515-3,-1-1,13-4,-6 1,19 1,28 0,6-5,7-2,0 5,5 5,6 2,-91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7:17.8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1,'37'0,"-1"1,1 2,13 3,-9 1,0-2,19-2,81-2,-80-1,-44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7:21.5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0,'2'0,"3"0,5 0,3 0,2 3,2 0,5 0,2-1,0 0,-2-1,-1-1,3 0,1 0,-2 0,-1 0,-2 0,-8 0,-7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7:22.7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28,'4'0,"4"-5,5 0,7-1,7 2,0 0,1 2,-3 1,-3 1,-1 0,-4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7:24.5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15,'2'0,"3"0,6 0,6-2,8-1,4 0,3 0,3 2,-2 0,-2 0,-7 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7:26.3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30,'2'0,"10"0,4 0,3 0,2 0,-1 0,4-2,1-1,0 0,1 0,3 2,6 0,-2-4,-10-1,-9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7:27.6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1,'4'0,"4"0,5 0,3 0,2 0,5 0,6 0,-1 0,0 0,-3 0,-5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7:29.2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13,'9'0,"9"0,4 0,5-2,2-1,3 0,-2 1,-1 1,-4 0,-6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7:30.5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1,'3'0,"4"0,8 0,4 0,3 0,4 0,1 0,-1 0,-3 0,3 0,2 0,1 0,-4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49:00.5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82 52,'29'1,"22"4,10 1,-29-3,27 7,-24-4,21 0,-35-5,49 4,1 2,25 8,-90-14,90 19,1-3,17-4,-81-9,0 1,30 10,24 4,119 9,66 12,-193-26,1-4,67 0,-82-8,236 6,193 7,-466-15,44-2,-59 1,-1-1,0 0,0 0,10-5,5-2,-8 2,1 0,-1 2,1 0,15-1,4 2,0-2,10-4,-9 2,0 2,4 1,31-4,-71 8,0 1,-1-1,1 0,-1 0,0 0,1 0,-1 0,0-1,3-1,-6 3,0 0,0 0,0 0,0-1,0 1,0 0,1 0,-1 0,0 0,0 0,0-1,0 1,0 0,0 0,0 0,0 0,0-1,0 1,0 0,0 0,0 0,0 0,0 0,0-1,-1 1,1 0,0 0,0 0,0 0,0 0,0 0,0-1,0 1,0 0,0 0,-1 0,1 0,0 0,0 0,0 0,0 0,0 0,0-1,-1 1,1 0,0 0,0 0,0 0,0 0,-1 0,1 0,-4-1,-1-1,1 1,-1 0,1 0,-1 1,0-1,0 1,-3 0,-5 0,-159-4,-61-3,136 3,1 4,-25 5,-17 1,-108-4,-101-17,-134-10,174 12,7 0,182 6,-13 1,-297 6,410 2,-1 0,1 2,-1 0,1 1,1 0,-2 2,16-6,-81 32,69-27,12-3,4 0,8-1,2-2,0 0,0-1,0 0,0-1,9-2,58-19,-47 13,92-33,-71 23,1 3,0 2,22-3,42 4,-28 3,-20 4,44 0,68 8,34-2,-119-5,42-1,210 8,-296 1,0 3,34 8,-57-8,158 19,-107-15,61-1,83-8,-89-1,327 1,-445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01:32:00.3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0,'12'0,"0"1,-1 0,1 1,0 0,10 3,0 1,0-1,0-1,9-1,70 3,-83-5,-3 1,1 0,-1 1,0 1,-1 0,15 7,25 6,91 15,-109-25,-26-4,0 0,0 1,0 0,0 0,-1 1,0 0,2 2,11 6,-10-7,0-1,0 0,1-1,11 3,8-1,13 2,14-2,-22-3,14 5,-3 0,-1-1,2-3,36-1,407-5,-287 3,-190-2,-1 0,0-1,6-2,15-2,15 1,-34 5,0-1,0-1,0-1,-1 0,13-5,-11 3,0 0,0 0,1 2,-1 0,15 0,24 2,10 2,-1 0,-48 0,-7-1,0 0,1 0,-1-1,0 0,0-1,7-2,124-43,-139 46,134-36,-111 32,0 1,0 1,0 1,16 2,488 3,-307-4,-124 0,112 2,-174 3,0 1,33 9,-32-5,1-2,20 0,-23-6,11 0,-42 0,1-1,0 1,-1 0,1 1,-1-1,1 1,-1 0,2 1,17 11,-10-6,0-1,0 0,0 0,10 2,-6-5,1 1,-1-2,1 0,0-1,3-1,92-3,-37 0,226 3,-288-1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6:32.7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1 132,'44'2,"15"3,-17-1,-2 0,28 1,8-1,241-5,-289-1,0-1,0-1,0-2,14-5,-26 7,40-12,0-3,22-6,-18 4,-35 12,1 1,26-5,-9 7,0 2,19 1,89 4,-46 1,446-2,-433 6,-9-1,143 12,-79-2,260-11,-263-5,-159 1,91 0,13-6,-71 2,-25 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35.3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1,'90'1,"5"5,29 0,47-6,-60-1,488 1,-567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6:19.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3,'34'-1,"-20"0,1 1,-1 0,1 1,-1 0,0 2,0-1,8 4,0 2,-4-1,0-1,1 0,0-1,-1-1,9 0,13 1,12 4,21 3,-4-4,44-2,459-7,-564 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6:22.1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0,'8'6,"0"0,1 0,0-1,-1 0,2-1,-1 0,0-1,1 1,0-2,-1 0,8 1,15 0,0-1,31-4,-14 1,26 0,112 2,-129 6,-31-4,19 0,20-3,-20-1,12 3,-38 0,-1 2,11 3,17 3,-5-4,0-1,19-1,-45-4</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7: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1,'75'2,"8"5,-26-2,87 9,75 5,334-13,-375-7,-113 4,42 7,25 2,-88-8,16 5,-15-3,8 0,168 15,-95-8,-26-2,40 3,64-5,152-19,181 4,-338 7,67-8,274 1,-340 7,340-1,-488 2,-1 3,42 10,-22-4,53 8,127 17,-182-28,75 7,69 6,-35-3,-130-12,44 10,-65-11,0-2,1 0,-1-2,86-2,-42-1,214 15,-75-1,-129-11,52-8,21 0,30 7,-64 1,87 6,9-1,-204-6,49 0,-1 2,23 6,-9 0,0-3,0-3,0-3,13-5,-30 2,71-7,-11-3,1 5,49 6,235 18,-288-10,255-1,-216-5,837 1,-972 1,-1 1,1 0,-1 2,12 3,25 5,-8-6,18-1,-15-1,14 3,431 63,-351-58,-132-10,0 0,8 3,18 4,19-4,0-2,45-4,-28-1,-3 2,248-7,-262 4,-12 1,1-2,6-3,-7 0,0 2,0 3,6 1,133 7,-16 1,503-7,-304 0,-340-2,1-1,-1-1,24-6,27-5,-65 14,13-3,1 0,-2-1,22-8,-23 6,0 1,1 0,0 2,0 1,5 1,46-1,1 3,-34 1,-27-1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7:56.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1,'3'3,"1"-1,0 0,0 1,0-1,0-1,0 1,1-1,-1 1,0-1,4 0,0 1,30 6,0-2,0-2,4-2,36 5,228 34,-147-18,-87-12,-23-3,0-2,10-1,129-5,22 1,-147 2,-1 3,22 6,-57-7,156 25,-144-26,0-2,0-1,30-4,75-6,32 7,62 6,-139 1,39 10,-62-6,1-4,29-2,17 3,-35-1,-26-1,15 5,-18-1,30-2,-29-5,-8-1,21 4,250 33,-285-33,1-1,-1-2,29-3,174-9,19 12,-112 0,-144-1,373 7,101-1,-306-7,-143 1,73 0,44 8,-51-2,68-5,-76-2,1101 1,-1014 6,-8 0,-133-4,17 3,24 1,-25-3,29 7,-22-2,213 27,-109-20,15 2,-86-7,55 7,-59-4,0-4,64-3,-119-5,29 6,-1 0,164 4,18-11,-205 0,-1 1,0 2,16 4,23 2,245 10,-218-14,82 16,-82-7,85-1,132-13,-113-1,-118 4,27 7,-23-1,13-4,-27-5,0 4,8 5,188 31,-152-27,-27-4,-63-5,203 23,-130-20,30-4,-47-4,70-10,344-51,-281 28,-58 7,20 1,-145 21,-10 2,-1-1,11-4,-17 3,1 1,0 1,0 1,2 0,81 2,-59 0,1138 1,-820 20,-99-2,-214-17,1-2,-1-2,48-8,-1-4,1 4,0 5,78 6,48 10,20 1,172-10,-217-3,542 1,-716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3:41.8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13,'25'1,"1"1,20 6,-12-3,3 0,72-1,20-5,-30 0,398 1,-469-1,1-2,21-5,-19 3,-1 1,8 1,63-3,16 0,450 6,-264 1,-213 2,14 6,-6 0,-31-4,11 2,10-4,-70-4,82 1,64 9,16 6,-160-12,-1 1,11 4,-10-2,0-2,3 0,45 2,0-4,26-3,-15-1,363 2,-409-1,18-4,-14 1,7 2,110-4,22 1,-158 4,-1-1,1-1,4-1,28-4,20 3,39 3,70 8,-31 0,172-5,-197-1,-57 3,30 6,13 6,-54-6,1-2,16-2,-18-1,0 2,-1 2,6 5,40 5,-53-10,126 18,-113-20,56-1,445-7,-409-4,7 0,-61 8,126-3,-183-3,0-2,16-5,-3 1,-2-1,-25 5,0 2,1 0,15 0,145 5,-29 0,26-9,-69-3,86-6,-127 17,-26 0,1-1,32-7,-30 1,1 2,41 2,-77 3,146 4,-110-1,0 3,5 3,21 2,71 2,-34-1,17 0,-88-10,0 2,-1 1,13 5,13 4,0-3,1-3,0-4,20-2,165 4,-19-1,-36-5,-183-1,0-1,0 0,12-4,-8 2,20-2,38 3,-31 2,0-2,98-6,-5 1,-17-1,59 4,-157 4,-1-1,1-2,17-5,25-3,4 6,1 3,34 4,-16 0,453-1,-530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3:43.7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83,'388'-10,"-375"10,10-1,0-1,1-2,5-1,5-3,1 1,0 2,31-1,-41 4,-1-1,1-1,10-4,-8 2,1 1,12 0,-16 4,-3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4:14.3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0,'44'1,"35"5,-8-1,0-3,6-3,4-1,1115 2,-1174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4:21.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0 106,'208'-7,"1"1,-186 7,-5-2,1-1,-1-1,13-3,-9 2,0 0,8 1,29-1,-1-3,1-2,92-12,-29 6,-72 8,46 0,50 7,-101 0,-5 2,7 2,0 1,8-1,22 2,5-3,-53-2,1 2,16 4,31 2,-10-4,108 5,-141-8,1 1,9 4,-11-2,1-1,18-1,13-3,56 8,89 12,-133-14,43 10,-61-7,57 1,-97-10,30 1,41 6,5 2,1-4,36-5,-87 0,-5-1,7-4,4 1,175-23,-154 20,0 3,61 5,-41 0,-54-1,27 1,0-4,20-4,7-2,1 4,33 4,667 2,-440-1,-149 12,-22-1,-73-12,53 3,-115 2,5 3,14 2,-44-6,130 9,-127-11,-1 2,8 2,29 3,68-1,78-9,-82-9,-65 4,17 2,89 5,45 0,-172-3,10-3,-17 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4:26.7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84,'157'1,"173"-3,-178-10,10 1,-50 1,8 0,-20 0,-44 7,106-9,-71 3,80 4,90 12,-241-6,181 19,-114-9,68-1,-87-7,64 12,-108-12,39 7,-21-3,13-1,316 7,-300-14,0 4,14 4,-8 1,33-2,77-5,-104-1,-50 1,1 2,4 3,32 2,19-3,1-4,76-9,-11 1,-21 2,79 0,-99 4,2-4,10-2,41 8,-56 0,270-1,-343-2,0-1,5-3,51-4,290 6,-219 6,150-2,-285-2,-1-1,16-3,-7 0,5 2,115-1,0 7,5 8,-60 2,-50-5,30-1,58 5,-6 11,59 4,-59-7,9-5,-69-9,124 4,108-10,-240-2,38-7,-29 2,-59 7,-1-2,0 1,0-2,0 0,0-1,11-6,17-9,1 2,1 2,18-2,-40 13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4:45.7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24,'13'0,"55"0,42 7,-73-4,-11-1,0 1,6 3,22 4,1-2,0-3,1-2,16-3,-14 0,-4 1,8-3,-38-1,0-1,1-2,28-4,-12 3,19-7,-32 6,0 2,0 1,0 1,7 1,137 4,-154-1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37.8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0 103,'60'0,"7"-4,-37 0,0 0,-1-2,6-3,-14 4,-1 0,1 1,0 1,0 1,20 1,8 0,0-1,-1-2,11-4,-2 1,-30 4,19-5,76-12,-113 19,7-1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5:03.6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41,'36'-2,"10"-2,22-1,-50 3,0 0,0-1,6-2,-5 0,1 2,14-1,67 4,-60 1,-1-2,10-2,-33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06:16.1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0 120,'77'0,"81"-1,-71-6,1-4,24-10,-56 11,15-4,-18 3,1 2,0 3,11 1,183 8,62 16,14 10,-62-13,-196-14,-25 0,110 8,-61-1,1-4,7-5,-47 2,39 7,13 1,16-7,-24 0,35 7,1 3,37-5,133-7,-160-2,-32-1,103-15,-189 13,-1-1,14-5,-11 2,19-2,-21 7,0 2,0 0,13 2,23-1,79-9,3-1,327 7,-274 4,-132-4,-1-2,11-5,-5 1,47 0,226 8,-155 3,-126-5,35-6,36-2,70 11,12-1,-136-5,10 0,340 13,-330-4,538 0,-379-4,-88 7,-13 0,-49-10,43-8,-84 6,29-3,8-2,14 5,-40 5,0 3,0 3,1 4,21 3,-1-5,10-3,260 26,-144-8,-126-14,81 6,49-8,-203-6,9 0,0-1,0-2,7-2,10-3,32 0,-79 8,74-10,-42 4,-1 3,2 0,33 3,-99 9,-66 8,-54 2,81-11,-852 76,680-72,-170-17,382 3,-232-7,179 10,1 4,-15 4,-113 11,133-14,-253 5,-1-17,204 3,27 1,65 2</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43:59.2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1,'22'1,"0"1,0 1,6 2,37 5,65-5,-77-4,0 1,3 4,64 16,15 1,45-4,7-7,185-7,-177 6,-53-1,39-8,4-1,-30 11,13-1,196-9,-193-3,143 1,-308-1,1 0,0 0,-1 0,0-1,1 1,3-3,-2 1,0 0,0 1,0 1,2-1,63-2,59 4,-53 1,304-2,228 3,-507 4,44 10,19 2,314-10,-315-9,-60 2,119-3,-183-2,-1-2,-1-1,12-6,0 4,0 2,30 0,-31 3,77-6,32-3,11-8,-118 10,-28 6,0 0,16 0,121-9,-69 5,-51 5,96-4,210 7,-153 2,-96 3,2 4,91 3,-150-8,38 6,-35-3,24 0,91-7,-153 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9T05:18:57.574"/>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34,'27'0,"-7"-1,1 1,-1 1,0 1,1 1,23 6,148 45,-162-43,-23-8,0 0,1 0,0-1,-1 0,14 1,146-2,-80-2,86-12,-164 12,164-32,-2 0,-112 29,70 4,-50 2,287-2,-350-1,-1-1,17-3,13-1,379-4,-247 15,47 2,29 0,-125-2,29 4,-66 4,131 12,-118-19,34 0,-80-6,-13-2,-1 3,62 9,-57-3,68 2,50-10,-61 0,-46 1,107 14,-99-4,0-3,72-2,473-6,-359 1,-86-6,5 0,-161 6,28 0,79-9,-54 1,1 4,71 3,18 0,-86-5,17-1,75 8,116-5,157-16,-231 8,-33 0,-152 12,-7 0,0 0,0-1,-1 0,21-5,12-6,76-10,-85 17,10-5,-33 7,1 0,21-3,125 6,-91 5,19 1,-55-5,117 6,-43-3,-1 1,13 13,10 1,-42-13,90-5,-63-2,102 7,43-1,355-5,-602 1,0 0,0 1,17 4,10 2,12-3,90-4,1-1,-52 10,9 1,757 3,-847-14,856 0,-518 24,-283-17,22 2,189 10,-49-20,-208 0,-1-1,0 0,17-5,-15 3,0 1,22-2,-21 3,1 0,-1-1,21-7,-22 5,0 0,1 2,23-2,-4 3,0-3,0 0,46-15,-40 7,-19 6,0 0,28-3,-34 8</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9T05:19:05.095"/>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0 155,'18'-15,"-9"12,-1 0,1 1,0 0,0 1,0 0,9 0,6-1,58-3,139 8,-112 2,196 7,26-8,-193-5,779 1,-881-1,0-2,0-1,38-10,49-3,-82 13,46-10,71-11,-80 15,139-3,-146 11,-23-2,48-10,-52 7,60-3,170 9,-123 2,737-1,-766 11,-47-3,-21-5,-14-1,72 13,-69-8,-1-2,51 1,8 0,84 13,-126-7,3 1,55-2,-56 1,-42-8,-1-1,29 2,91 1,79 0,-77 5,-46-1,-59-8,-1-2,36-4,174-12,2 13,341 3,-549-2,0-2,48-10,10-2,256 4,-304 12,-28-1,0-1,33-7,-33 5,1 0,28 0,331 4,-162 1,-204-1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9T05:19:06.545"/>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1578 166,'-34'2,"1"1,0 2,-45 13,-49 6,17-16,-115-8,111-1,-206 1,298-2,0 0,1-2,-40-11,33 8,16 3,0-1,0 0,0-1,1 0,-12-9,21 14,0-1,0 1,0-1,0 0,0 0,0 0,0 0,1 0,-1 0,1 0,-1 0,1-1,-1-3,0 0,0-1,1 1,-1-13,0 6,2 11,-1-1,1 1,-1 0,0-1,0 1,0 0,0-1,0 1,-1 0,1 0,-1 0,1 0,-1 0,0 1,0-1,0 0,0 1,0-1,0 1,0 0,-3-2,-5-1,-1 0,1 0,-17-2,20 4,-12-1,-1 0,0 2,-34 1,48 0,-9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9T05:19:17.023"/>
    </inkml:context>
    <inkml:brush xml:id="br0">
      <inkml:brushProperty name="width" value="0.4" units="cm"/>
      <inkml:brushProperty name="height" value="0.8" units="cm"/>
      <inkml:brushProperty name="color" value="#FFFC00"/>
      <inkml:brushProperty name="tip" value="rectangle"/>
      <inkml:brushProperty name="rasterOp" value="maskPen"/>
      <inkml:brushProperty name="ignorePressure" value="1"/>
    </inkml:brush>
  </inkml:definitions>
  <inkml:trace contextRef="#ctx0" brushRef="#br0">1 152,'573'0,"-530"2,43 8,28 1,281-9,-198-3,137-8,-304 8,-14 1,-1 0,0-2,0 0,19-5,-14 2,0 2,0 0,39 0,-16 1,270-8,-293 9,35-6,-14 1,143-4,-26 3,47 3,-34 3,-151-1,29-7,-30 5,32-3,39 4,34-2,37-14,21 11,-93 6,5-3,40-1,699 6,-370 1,-267-13,-55 3,242 7,-323 5,1 4,-1 1,0 4,86 27,-133-35,0 0,1-2,-1 1,21 0,54-5,-30 0,36 8,-6 0,-72-5,1 1,26 6,11 2,181 19,-183-23,38 7,-42-6,-27-5,0 2,37 10,-44-7,-5-1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7:37.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1,'1'1,"0"1,1-1,-1 1,0-1,1 0,-1 0,1 0,-1 0,1 0,-1 0,1 0,0 0,-1 0,1-1,0 1,0-1,0 1,0-1,8 2,-1-1,1 0,0-1,-3 0,87 2,67-10,-66 3,-13 0,83-2,1058 8,-1059 4,29 11,-86 0,-12-1,-14-10,57-3,-62-3,0 4,2 3,27 4,0-5,3-5,74-6,70 1,256 15,-434-8,35 7,73 15,67 6,-236-29,47 4,0-3,33-4,-44-4,36-10,23-3,-81 16,76-11,79-11,-174 23,-1 0,0 0,3-2,2-1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7:42.2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0 118,'45'2,"0"2,2 2,-1 0,41 0,-11-8,14-4,-26 1,136-16,-95 8,21-3,-74 7,1 3,-1 2,5 3,-14-1,1-2,4-3,39-3,-39 5,-2 1,20 1,21 4,112-2,-95-10,-53 5,24 0,198 6,-124 1,-120 0,0 2,16 3,-8 0,7-2,31 0,-23-2,-1 1,38 9,-75-9,52 10,40 3,149 11,-159-15,-33-4,47 0,-61-5,28 6,-8-1,188 5,3-11,-229-2,17-3,-1-1,22-7,29-2,-64 8,9-3,-11 1,14 1,110-9,-80 3,-25 4,-25 4,-1 0,0 1,6 1,-6 0,0-1,14-4,-10 2,20-1,80 5,-75 2,-35-1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7:45.3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60,'24'1,"16"3,12 1,262-4,-122-11,-142 7,24-6,-28 3,-1 1,3 3,74 2,211-6,23 0,-222 7,-81-3,40-8,-39 4,46 0,8 5,146 5,-164 4,-1 5,39 4,-24-5,-44-3,0-3,26-3,-52-2,19 4,19 0,-47-5,11 1,0 1,23 5,-54-6,34 5,6 0,-30-5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40.0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95,'60'1,"-12"0,1-2,-1-2,13-4,101-15,-120 17,9-5,-33 6,0 1,6-1,71-6,55-4,-63 8,22-1,-44 7,-39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8:50.2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95,'358'0,"-339"-2,0 0,0-1,0-1,0-1,-1-1,11-4,0 0,31-6,-27 10,0 2,21 1,68 2,-68 2,504-1,-535-1,0-1,0-1,1-2,6 0,10 0,40 2,0 3,-1 4,55 10,-85-10,-29-3,0 1,-1 1,11 4,12 3,-7-1,0 1,19 10,-41-15,0 0,1-1,0-1,-1 0,1-1,0 0,0-1,1-1,3 0,-2-1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8:54.6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1 153,'246'-7,"-165"0,39-10,13-7,-72 14,0 2,18 2,-35 3,1-2,21-7,-30 5,0 2,33-1,-2 5,28 0,14-6,-37 0,103-10,-113 15,1 2,0 3,45 9,-37-2,63 0,-89-6,0 1,6 3,-1 0,33 1,134-6,-170-4,-20 2,-1 2,26 5,-22-3,-1-2,12 1,135 10,-92-6,32 1,82 9,-130-12,0-4,0-2,0-4,24-5,41-2,-96 3,-25 4,0 2,6-1,56-6,31-2,38 2,-31 4,-47 1,44 4,282 22,-241-14,147 4,-6-9,-225-3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8:57.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35,'8'1,"0"0,-1 0,3 1,18 2,232-1,-155-4,-68 0,1-3,8-2,-2 0,16 1,254 3,-160 3,689-1,-803-2,-1-1,6-3,2-1,10 3,244 3,-101 19,-115-8,73-2,337-9,-372 7,-7 0,538-6,-313-1,-232 4,14 6,107 17,60 6,-246-30,0-1,-1-3,1-1,-1-3,7-2,-34 5</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9:01.3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1 119,'25'0,"8"0,0-1,1-1,15-4,8-3,0 4,25 1,10 0,-34 1,-20 1,-1-1,10-3,131-24,42 3,-111 22,33 6,42-1,-99-6,38 1,-38 4,99 3,-141 2,8 3,-16-2,1-1,10-1,-17-3,158 6,-166-4,13 1,34 7,-33-5,0-1,1-1,4-2,-1 0,37 4,28 1,214-7,-304 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9:09.2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26,'77'1,"3"0,3-4,-58 1,-1-2,0-1,-2 0,-1 2,20-2,210 5,-117 1,805-1,-813 6,-23 0,364-5,-236-2,-223 1,314 9,-284-6,53 5,19-4,-87-3,0 2,-1 0,1 1,3 2,21 4,80 13,0-5,21-5,-107-11,-1 3,15 3,-33-4,0-2,0 0,1-2,2 0,89-10,-96 8,-4 0,44-4,20-7,-20 3,1 3,24 1,27 4,-95 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9:50.430"/>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2,'55'-1,"-9"0,27 4,-55-1,0 2,1 0,0 0,-1-1,3 0,62 1,33-5,-36 0,-53 0,16-3,-32 3,7-1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39:59.67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13,'65'1,"74"-2,-78-5,-30 2,19 2,779 2,-797 2,0 1,18 4,-18-2,0-1,23-1,103-4,-156 1,17 1,-19-1,0 0,1 0,-1 0,0 0,0 0,1 0,-1 0,0 0,0 0,0 1,1-1,-1 0,0 0,0 0,0 0,1 0,-1 0,0 0,0 0,0 1,1-1,-1 0,0 0,0 0,0 0,0 1,0-1,1 0,-1 0,0 0,0 1,0-1,0 0,0 0,0 0,0 1,0-1,0 0,0 0,0 1,0-1,0 0,0 0,0 0,0 1,0-1,0 0,0 0,0 1,0-1,0 0,-1 0,1 0,0 1,0-1,0 0,0 0,0 0,-1 0,1 1,0-1,0 0,0 0,-1 0,1 0,0 0,0 0,0 0,-11 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0:03.55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24,'436'0,"-421"1,0 1,0 0,13 4,-8-2,19 2,27-2,66-6,-64-3,22-1,-39 6,34-1,15-5,-5 0,61 6,-63 1,466-1,-531-1,1-2,21-5,-18 3,-1 1,6 2,220 1,-119 2,-51 3,-60-1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0:07.80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1,'2'0,"4"0,8 0,7 0,2 0,1 0,-2 0,0 0,2 2,-2 1,0-1,-4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0:10.57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0,'4'0,"3"0,3 0,3 0,6 0,1 0,2 0,-2 0,3 0,0 0,3 0,-1 0,-3 0,-1 0,-4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7:45.2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72,'20'0,"-1"1,1 1,-1 1,1 0,15 4,-1-3,2 0,1-3,107-1,-58-2,-34 1,31-5,-54 3,9-1,7-3,70-10,4-1,66-18,-177 34,-6 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0:12.86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0,'2'0,"4"0,4 0,2 0,2 0,2 0,1 0,1 0,-2 0,1 0,3 0,5 0,1 0,-1 4,-5 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0:19.19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24,'0'1,"0"-1,0 0,0 1,0-1,1 1,-1-1,0 0,0 1,1-1,-1 0,0 0,1 1,-1-1,0 0,1 1,-1-1,0 0,1 0,-1 0,1 0,-1 1,0-1,1 0,-1 0,1 0,12 3,-12-3,39 3,1-1,34-3,-12-1,127 2,-181 0,1-1,-1-1,1 1,-1-2,5-1,-2 0,0 1,10 0,49-5,62 2,46 6,-170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0:21.27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58,'19'0,"14"0,1-1,-1-1,15-4,-9-1,0 3,1 1,26 2,-41 0,-1-1,0-1,8-2,2-1,4 2,-1 1,28 3,-25 1,-1-3,19-3,-42 3,-2 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0:24.04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0,'909'0,"-903"0,16 1,-21-1,0 0,0 1,1-1,-1 0,0 1,0-1,1 1,-1-1,0 1,0 0,0-1,0 1,0 0,1 0,0 4</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0:26.36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12,'191'-6,"176"0,-225 7,-95 1,2 2,24 1,-55-4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0:41.18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0,'56'1,"49"6,-72-4,-9-1,0 2,4 1,-5 0,-1-1,1-1,0-1,0-1,0 0,0-2,6-2,-13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1:34.04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13,'2'0,"7"-2,3-1,6 1,4 0,4 0,0 1,-1 1,-3-1,-2 1,0 0,1 1,0-1,-1 4,-1 1,-4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1:35.60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1,'6'0,"8"0,9 0,7 0,0 0,0 0,-4 0,-5 0,-1 0,-3 0,-3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1:38.74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1,'18'0,"21"-1,0 3,-1 0,9 4,12 5,2-3,42 0,-59-6,30 7,-30-3,26 0,10-6,-63-1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1:42.2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1,'20'4,"0"-1,18 0,8 2,322 42,-161-22,163 20,-299-38,0-4,39-4,-33 0,699 1,-640 6,-50-2,-43-4,1-2,14-4,24-2,240 2,-277 4,44-7,-35 2,9 3,322 2,-209 3,-122-2,1-4,48-1,54 6,82 14,-153-7,1-3,44-6,-4-8,-109 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8:04.2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0,'33'2,"-1"1,23 5,19 2,44 2,-62-1,-37-7,1 0,18 0,197-2,-117-4,-80 1,21-5,-28 3,-26 2,-8 3,0-1,-8 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1:45.64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1,'405'0,"-383"0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1:48.98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1,'53'0,"60"0,32 7,-106-4,17 1,-42-1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2:11.58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1,'1'1,"0"1,0-1,0 1,1-1,-1 0,0 1,1-1,-1 0,0 0,1 0,0 0,-1 0,1 0,-1-1,1 1,0 0,29 7,-27-7,131 21,-82-16,1-2,-1-3,22-3,10 1,38 0,163 3,-149 9,-71-4,38-2,529-6,-597 2,15 4,18 1,-52-5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2:14.79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1,'36'0,"-1"2,30 5,-16 0,0-3,1-2,-1-2,43-5,21-1,13 5,53-2,327-4,-361 19,-71-5,34-2,112 6,-11 1,-158-12,216-1,-184-5,26 1,146 5,-234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9:38.39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0,'1'1,"0"-1,0 0,0 0,0 1,0-1,0 1,0-1,0 1,0-1,1 2,4 1,5 1,0-1,0 0,0-1,0 0,1 0,1-1,19 2,25 3,0-4,44-2,-26-1,-66 1,-1 1,1 0,0 1,-1 0,2 1,26 6,10-3,-27-2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9:41.150"/>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0,'556'0,"-539"0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9:43.50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1,'35'1,"13"3,13 2,-23-3,26 7,23 2,-61-9,0 2,13 4,-17-3,0-2,1 0,17 0,-36-4,17 1,-1-1,1-1,6-2,-12 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3:42.34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9,'8'1,"1"0,-1 0,0 1,0 0,2 1,26 5,46 1,55-2,-110-5,-1 1,15 4,-11-2,25 1,25-4,-1-4,14-4,-43 1,215-21,-168 18,0 4,23 6,-15-1,114 5,11 0,-18-12,21 0,-165 6,34 0,7 5,88 8,8-7,531-7,-692-1,0-2,1-2,59-5,114 9,-107 3,65-9,-39-2,-103 10,0 1,0 2,1 1,43 4,0-4,61-4,-57-1,262 1,-296 3,1 1,0 3,7 3,74 11,49-11,-161-9,463 2,-282-4,-41 1,-164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3:45.95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2,'1'0,"1"1,0-1,0 1,0-1,-1 1,1 0,0 0,-1 0,2 1,9 4,-2-3,0-1,1 0,-1 0,1-1,3 0,56-1,-34-1,-16 1,32-1,0 3,30 5,-7 2,59-2,78-7,-75-2,-11 1,144 2,-147 7,11 7,-64-7,11 3,24 3,-82-13,0 0,0-1,14-3,50-4,84 5,-30 2,8-10,-97 6,27-5,21-3,13 2,-67 6,14-3,36-4,27-1,-61 4,56 2,-92 6,397 11,254 45,-577-51,60-5,-55-2,157-4,-132 1,78 11,128 21,-256-18,7 1,83-2,-156-9,223-7,-188 5,-1-2,1-2,-1-3,-18 4,-1 2,1 1,0 1,21 2,15 0,-65 0,2 0,1-1,-1 1,1 0,-1-1,1 0,1 0,-5 1,0 0,0 0,0 0,0 0,0 0,0 0,0 0,0 0,0 0,0 0,0 0,0 0,0 0,1 0,-1 0,0-1,0 1,0 0,0 0,0 0,0 0,0 0,0 0,0 0,0 0,0 0,0 0,0 0,0 0,0 0,0 0,0 0,0 0,0 0,0 0,0 0,0 0,0-1,0 1,0 0,0 0,0 0,0 0,0 0,0 0,0 0,0 0,0 0,0 0,0 0,0 0,0 0,0 0,-1 0,1 0,0 0,0 0,0 0,0 0,0 0,0 0,0 0,0 0,0 0,0 0,0 0,0 0,0 0,-6-2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3:49.52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0 118,'127'6,"-2"-1,-9-7,4-7,9-6,42-4,43 16,54-4,-218 3,24-2,36-8,-62 7,1 2,19 3,-9-1,15-3,-4-2,-1 3,15 4,5 2,127-2,-128-5,24 0,11 5,268 3,-284 4,10 7,-59-6,150 5,-110-9,50 11,24 15,-135-24,0-1,16-1,75-4,-46-1,-4 2,365 9,-341 2,-32-3,5-2,83 8,-109-8,37 6,29 2,-88-12,1-1,-1-2,8-1,21-5,-1-3,38-11,-50 11,2 2,-1 2,1 2,0 2,-22 1,8 0,1-2,13-3,23-3,1 2,4 3,-47 3,28-2,70-5,-96 5,-1-2,1 0,11-6,-23 7,0-1,1 2,0 0,-1 1,1 1,0 0,0 1,-1 1,12 3,-17-2,-5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8:06.0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1,'5'0,"-1"1,0-1,0 1,0 0,0 1,3 0,13 5,28 1,-1-1,49 0,98-7,-86-1,109 1,-200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3:51.25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0,'33'2,"0"1,5 2,36 3,372-1,-271-8,477 1,-634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4:01.25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84,'108'5,"-1"1,-84-6,6 0,0 1,0 1,21 4,-5 4,0-3,1-2,31 0,342-16,-253-2,-78 5,87-5,124 15,-1 14,-71-3,-139-11,0-4,20-5,263-18,-79-9,-115 13,-169 20,102-13,-55 6,-2 3,1 3,-1 2,1 3,22 5,-68-7,-8 2,-12 0,-3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4:03.33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48,'71'0,"86"-1,-60-9,3 0,45-2,49-2,365 20,-401-2,-78-1,31 6,-72-4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4:05.26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25,'314'0,"-297"0,0-2,0 0,6-3,30-4,67 3,68 6,-74 1,-101-1,710 9,-694-8,0 1,-1 1,12 3,169 31,-190-34,16 1,25 0,-2-1,-57-4,0 1,0 0,0 1,0-1,0 0,0 0,-1 0,1 1,0-1,0 0,0 1,0-1,-1 0,1 1,0-1,0 1,-1 0,2 0,-2-1,0 0,0 0,0 0,0 1,0-1,0 0,0 0,0 0,0 1,0-1,0 0,0 0,0 0,0 1,0-1,0 0,0 0,-1 0,1 0,0 1,0-1,0 0,0 0,0 0,0 0,0 1,-1-1,-7 6,-8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4:07.86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25,'2'1,"0"-1,0 0,0 1,0-1,0 1,0 0,2 0,6 3,49 9,0-3,34 1,-55-7,64 5,1-6,-1-3,50-10,95-3,16 11,-84-8,-63 2,567 2,-408 7,-249-2,-1-1,14-4,25-3,146 3,12 0,-163 1,-46 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4:11.49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0,'21'0,"0"1,0 1,0 0,3 2,26 6,-1-3,24-1,100-2,-134-2,1 2,-1 1,8 4,54 7,-15-6,19 3,101-2,358-12,-509-2,0-2,0-2,0-3,-31 5,64-5,-53 7,-1-1,12-5,-7 2,-26 6,0-2,11-2,-18 2,-4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4:15.10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25,'125'1,"11"7,5 7,-41-3,2-4,1-5,9-9,-1 0,442 5,-283 2,-221-3,41-7,-32 2,3 2,226 5,3-1,-147-11,-74 5,48 2,25 0,-30 0,331 4,-229 2,42 12,-178-8,288 31,-271-25,-13-6,1-3,1-3,11-1,798 2,-757-6,5 1,-36-1,-17 0,-20 6,-20 0,-1-2,32-5,-36 0,44-1,-82 8</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4:16.70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1,'1'1,"0"0,0 0,1 0,-1 0,0 0,0 0,1 0,-1 0,0-1,1 1,-1 0,1-1,-1 1,1-1,-1 0,1 1,-1-1,2 0,0 1,55 8,58 1,1 1,-87-7,167 23,34 5,-195-27,1-2,18-1,-35-3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4:53.95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25,'662'0,"-630"-1,-1-2,19-5,-16 3,35-2,207 7,-137 1,-147-1,-2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4:55.86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0,'396'0,"-374"0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8:12.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92,'256'0,"-235"-1,1-2,-1 0,0-1,2-2,15-2,37-4,10 3,10-2,-41-1,-39 8,1 1,-1 0,1 1,2 1,99-7,-105 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5:11.11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1,'33'12,"-10"-5,-7-1,0 0,1-2,-1 0,1-1,0 0,0-2,16 0,6-1,0 2,23 4,-11 2,39-1,-70-7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5:22.35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23,'4'0,"8"0,6 0,4 0,1 0,-1 0,-1 0,-1 0,1 0,2 0,-2 0,-2 0,0-4,-2-1,0 0,0 1,-1 1,-4 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6:11.549"/>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1,'15'0,"-1"1,1 0,-1 1,15 3,6 4,0-2,1-2,0-1,27-2,526-3,-575 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6:15.669"/>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0,'148'9,"-124"-7,69 8,19 3,-56-10,145 7,1274-10,-1393 3,1 5,41 10,-35-4,-29-5,-6-1,1-1,19-3,29-3,96 1,553 6,-494-9,162 1,-400-1,1-1,3-1,-19 2,10-1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6:20.830"/>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2,'26'2,"-1"0,23 6,-17-3,23 1,201-4,-133-4,-81 2,288-6,-121 2,-50 3,-57-5,46 0,-108 5,-13 0,-1 2,10 1,-27-1,0 1,0 0,4 2,0 0,1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6:28.741"/>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1,'20'0,"36"0,0 2,22 5,-2 2,1-4,42-4,-3 5,-17 0,-73-6,2 0,0 1,-1 1,13 3,15 4,-34-6,0 0,-1 2,1 0,10 5,-16-3,-3 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6:34.710"/>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37,'184'6,"8"-1,-121-6,93 3,-114 3,19 6,-18-3,14 0,81-3,4-6,-23-1,-92 2,237-7,-184 1,115-13,-77 7,-69 9,66-14,-75 9,1 3,18 0,435 5,-232 1,593-1,-790 3,44 8,-53-4,19 3,-22-2,59 0,216-9,-290 3,43 8,17 1,150-10,-131-2,801 1,-868 2,42 9,-39-5,30 0,37-7,-111 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6:38.446"/>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15,'376'0,"-337"2,1 2,15 4,-23-3,-19-4,248 30,-4-9,-141-13,115-8,-114-3,346 2,-426-2,0-1,-1-2,31-9,-20 4,43-4,77-7,-148 18,130-11,-82 9,26 1,32 5,-33 0,358-1,-402 2,-1 2,2 3,-5-1,21 2,10 2,1-3,17-4,185 8,-62 18,-20-1,-128-24,45-5,-35 0,141 1,-200-1,0-1,0-1,9-3,29-3,-17 4,60-4,-81 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6:46.982"/>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0,'25'8,"1"-2,24 3,12 2,-19-3,5-1,13 2,39 5,23 5,-48-7,16-2,-58-7,125 8,63-8,-181-4,13-4,25-2,-1 2,8-1,-43 4,35-8,-29 3,8 2,-36 4,1 0,0-2,7-2,16-4,0 2,0 2,19 1,136 3,-90 3,-54-3,-14 0,35 3,-54 2,21 5,4 1,61 7,92 1,-145-13,37 7,-38-4,41 1,252-8,-177-2,-36 1,-116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7:35.078"/>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0,'400'0,"-382"0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8:13.7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41,'319'0,"-301"-2,-1 0,1 0,-1-2,12-4,-1 2,9-2,10 2,-36 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7:37.071"/>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1,'5'0,"1"1,0 0,0 0,-1 0,5 3,11 2,5-2,0 0,0-2,1-1,80-2,-36 0,36 1,-92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7:41.910"/>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0,'7'3,"0"-1,0 0,0 0,1-1,-1 0,1 0,-1-1,0 0,1 0,5 0,35 0,-22-1,24 3,-32 1,17 5,-19-5,0 1,15 0,23-2,19 2,-31-1,70 10,-55-6,50 0,58-7,-76 0,47-7,-8 1,394 6,-397 7,2-1,-98-6,27 0,53 6,-72-3,24-1,-45-2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7:44.645"/>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1,'527'0,"-511"1,-1 0,1 1,13 5,24 2,-6-3,-9-1,8-1,-34-4</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7:47.189"/>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0,'40'2,"13"3,-11-1,9-2,144-3,142 2,-119 16,-46-2,112-12,-157-4,117 1,-225-1,1-1,-1-1,11-3,-8 2,1 0,6 1,115-5,46 4,-183 4,24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47:59.917"/>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1,'428'0,"-408"0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08:02.4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60,'877'0,"-835"2,0 2,23 6,39 3,175-8,-14 0,-252-4,276 15,-166-14,46-8,256-1,-277 8,-107-2,0-3,2-1,57-5,274 11,-210 3,968 0,-704-5,-220 12,-73-3,218-1,-301-10,46-7,-39 3,11 2,49 3,74-3,-2 1,-30 3,-126-3,0-1,15-5,-5 2,1 1,88-3,88 8,-62 1,-47-5,12 1,-122 5,32 0,0-2,34-5,-13-1,1 3,-1 3,4 2,-35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44:10.8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1,'24'1,"21"3,7 1,18 1,-24-1,11-3,-26 0,-1 1,17 4,-13-2,-1-1,2-2,347-1,-177-2,1260 1,-1275-6,-5 0,5 12,0 0,-11 0,-8 0,-66-7,86 3,-144 2,3 3,-8-1,32 0,340-6,-196-1,142 1,-303 3,-1 2,7 3,60 6,203-8,-312-6,53 2,-1 4,32 8,54 5,-30-14,11-5,-99-2,-1-2,22-5,-28 5,26-6,57-7,40-6,-33 8,-41 4,52 1,331 9,-227 2,216-8,198 1,-405 7,-183-1,3 1,-1-2,44-8,-75 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22:54.250"/>
    </inkml:context>
    <inkml:brush xml:id="br0">
      <inkml:brushProperty name="width" value="0.1" units="cm"/>
      <inkml:brushProperty name="height" value="0.1" units="cm"/>
      <inkml:brushProperty name="color" value="#008C3A"/>
      <inkml:brushProperty name="ignorePressure" value="1"/>
    </inkml:brush>
  </inkml:definitions>
  <inkml:trace contextRef="#ctx0" brushRef="#br0">1 0,'970'0,"-923"2,0 3,24 5,-10-1,8-1,-55-8,22 3,34 5,-23-1,-1-3,1-1,7-3,65 4,-90-1,118 11,-47-5,0-4,23-5,-110 0,31-2,20-5,-10 2,133-17,-34 3,-114 14,28-9,-48 10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23:12.699"/>
    </inkml:context>
    <inkml:brush xml:id="br0">
      <inkml:brushProperty name="width" value="0.1" units="cm"/>
      <inkml:brushProperty name="height" value="0.1" units="cm"/>
      <inkml:brushProperty name="color" value="#E71224"/>
      <inkml:brushProperty name="ignorePressure" value="1"/>
    </inkml:brush>
  </inkml:definitions>
  <inkml:trace contextRef="#ctx0" brushRef="#br0">1 2,'30'-1,"-12"0,-1 1,0 1,1 0,-1 1,15 5,-9-2,0-1,1-1,-1 0,6-2,35 4,3 0,0-4,8-2,3 0,-25 0,2 0,10 3,-37 2,14 3,-17-2,-1-2,8 0,251-1,-146-3,-113 1,89-1,5-5,0 0,44 7,-55 0,-57-1,-37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23:49.651"/>
    </inkml:context>
    <inkml:brush xml:id="br0">
      <inkml:brushProperty name="width" value="0.1" units="cm"/>
      <inkml:brushProperty name="height" value="0.1" units="cm"/>
      <inkml:brushProperty name="color" value="#5B2D90"/>
      <inkml:brushProperty name="ignorePressure" value="1"/>
    </inkml:brush>
  </inkml:definitions>
  <inkml:trace contextRef="#ctx0" brushRef="#br0">0 14,'172'7,"-109"-4,30-2,58-8,-126 6,70-3,30-2,26-1,19 8,-47 0,-59 1,0 3,0 3,36 9,-62-10,0-3,26 1,76-5,-67-1,-30 0,7-4,30 0,-16 1,24-4,-41-2,-25 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8:20.2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48,'191'-7,"-115"4,4 0,-67 1,0 0,9-4,-8 2,0 1,4 0,23-2,0 0,29 0,-52 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27:08.90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24,'21'-1,"1"-1,1-1,36-3,255 5,-161 2,-22 5,2 1,383-8,-468-1,7-2,-6 0,1 2,74-4,5 1,62 5,-174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27:10.85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1,'315'0,"-295"1,-1 1,0 0,12 5,-12-3,1-1,0 0,8-1,4-2,-17-1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27:14.17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28,'41'1,"1"1,0 2,20 1,0-2,30-5,40 2,208 25,-165-9,-18-10,19-7,-66 0,87-9,-38 0,340 6,-297 5,-160-3,-1-1,5-4,-6 2,1 1,17 1,-19 4,-11 1,0-3,9-1,-34 2,0-1,0 1,0-1,0 0,-1 0,1 0,0 0,-1-1,1 1,0-1,-1 0,0 0,1 0,-1 0,0 0,1-1,8-11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27:16.87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1,'10'1,"1"0,-1 1,1 0,-1 1,10 3,7 2,16 4,86 22,-90-26,1-1,13-1,60 7,12 7,35 5,36 2,-140-18,-25-3,25 1,4-3,149 6,-152-8,34 7,13 0,60-4,5-8,-96-2,-59 6</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27:18.72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0,'120'6,"-12"0,-19-7,50 2,-121 0,0 1,-1 1,14 4,-10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27:21.10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21,'53'0,"251"7,56-1,-221-8,-103 1,-1-2,13-4,-7 1,21 1,265 3,-168 3,-92 0,-1 0,10-3,-51-2,-4-1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31T01:11:47.530"/>
    </inkml:context>
    <inkml:brush xml:id="br0">
      <inkml:brushProperty name="width" value="0.05" units="cm"/>
      <inkml:brushProperty name="height" value="0.05" units="cm"/>
      <inkml:brushProperty name="color" value="#E71224"/>
    </inkml:brush>
  </inkml:definitions>
  <inkml:trace contextRef="#ctx0" brushRef="#br0">1 25 24575,'1202'0'0,"-1133"-5"0,-8-1 0,171 6 0,-170 5 0,12 1 0,252-5 0,-168-2 0,-16-10 0,-26-1 0,197 11 0,-167 2 0,1548-1 0,-1474 12 0,-24 0 0,-49-1 0,-2 1 0,90-13 0,-143-5 0,47 0 0,400 6-1365,-528 0-5461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31T01:11:51.325"/>
    </inkml:context>
    <inkml:brush xml:id="br0">
      <inkml:brushProperty name="width" value="0.05" units="cm"/>
      <inkml:brushProperty name="height" value="0.05" units="cm"/>
      <inkml:brushProperty name="color" value="#E71224"/>
    </inkml:brush>
  </inkml:definitions>
  <inkml:trace contextRef="#ctx0" brushRef="#br0">1 173 24575,'13'-6'0,"0"0"0,1 2 0,19-5 0,-17 5 0,5-1 0,1 1 0,37-2 0,44 5 0,7 0 0,-36-10 0,1 1 0,166 5 0,-22 1 0,-3 0 0,-170 2 0,74-13 0,-70 7 0,53-1 0,193 8 0,-151 2 0,-121-3 0,48-7 0,-43 4 0,30-2 0,273 6 0,-164 2 0,591-1 0,-660-6 0,-2 0 0,838 6 0,-914-1 0,32-5 0,-9-1 0,386-3 0,-284 12 0,373-2 0,-326 15 0,-99-5 0,-23-4 0,157 9 0,-128-14 0,241 11 0,-56-2 0,-226-11 0,-32 0 0,0-2 0,48-11 0,-54 8-1365,-5-1-5461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33:47.179"/>
    </inkml:context>
    <inkml:brush xml:id="br0">
      <inkml:brushProperty name="width" value="0.3" units="cm"/>
      <inkml:brushProperty name="height" value="0.6" units="cm"/>
      <inkml:brushProperty name="color" value="#FFCC00"/>
      <inkml:brushProperty name="tip" value="rectangle"/>
      <inkml:brushProperty name="rasterOp" value="maskPen"/>
      <inkml:brushProperty name="ignorePressure" value="1"/>
    </inkml:brush>
  </inkml:definitions>
  <inkml:trace contextRef="#ctx0" brushRef="#br0">0 0,'5'1,"0"-1,0 1,0 0,0 1,0-1,5 3,16 4,0-4,1-1,4-1,19 2,22 1,-42-4,1 1,10 4,2 0,-1-1,1-2,26-3,-46 1,0 1,19 5,11 0,35-1,43-6,-72 0,-49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33:49.434"/>
    </inkml:context>
    <inkml:brush xml:id="br0">
      <inkml:brushProperty name="width" value="0.3" units="cm"/>
      <inkml:brushProperty name="height" value="0.6" units="cm"/>
      <inkml:brushProperty name="color" value="#FFCC00"/>
      <inkml:brushProperty name="tip" value="rectangle"/>
      <inkml:brushProperty name="rasterOp" value="maskPen"/>
      <inkml:brushProperty name="ignorePressure" value="1"/>
    </inkml:brush>
  </inkml:definitions>
  <inkml:trace contextRef="#ctx0" brushRef="#br0">1 1,'109'0,"121"1,-84 9,-123-8,100 14,-67-8,-1-2,29-1,-43-6,-5 0,0 1,0 3,28 4,6 6,-51-11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8:24.0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72,'100'-2,"-80"0,-1 0,0-2,0 0,2-2,19-4,0 1,5 1,4 0,-5 1,0 2,28 1,91 4,-60 2,547-2,-527 6,-3-1,-113-5,-4 0,0 0,0 0,0 0,0 0,-1 0,1 1,0-1,0 1,0 0,-1-1,1 1,0 1,-1-1,3 1,-5-2,0 0,0 1,0-1,1 0,-1 0,0 0,0 1,1-1,-1 0,0 0,0 0,0 1,0-1,0 0,1 1,-1-1,0 0,0 0,0 1,0-1,0 0,0 0,0 1,0-1,0 0,0 1,0-1,0 0,0 1,0-1,0 0,-8 6,-6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33:51.531"/>
    </inkml:context>
    <inkml:brush xml:id="br0">
      <inkml:brushProperty name="width" value="0.3" units="cm"/>
      <inkml:brushProperty name="height" value="0.6" units="cm"/>
      <inkml:brushProperty name="color" value="#FFCC00"/>
      <inkml:brushProperty name="tip" value="rectangle"/>
      <inkml:brushProperty name="rasterOp" value="maskPen"/>
      <inkml:brushProperty name="ignorePressure" value="1"/>
    </inkml:brush>
  </inkml:definitions>
  <inkml:trace contextRef="#ctx0" brushRef="#br0">0 1,'336'0,"-308"1,0 2,20 4,21 3,20 2,-51-6,0-2,21 0,58-5,-98 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34:21.916"/>
    </inkml:context>
    <inkml:brush xml:id="br0">
      <inkml:brushProperty name="width" value="0.3" units="cm"/>
      <inkml:brushProperty name="height" value="0.6" units="cm"/>
      <inkml:brushProperty name="color" value="#FFCC00"/>
      <inkml:brushProperty name="tip" value="rectangle"/>
      <inkml:brushProperty name="rasterOp" value="maskPen"/>
      <inkml:brushProperty name="ignorePressure" value="1"/>
    </inkml:brush>
  </inkml:definitions>
  <inkml:trace contextRef="#ctx0" brushRef="#br0">0 0,'31'1,"0"0,0 2,2 1,12 3,1-2,0-2,6-3,-12 1,11 4,32 0,878-6,-951 2,1 0,0 1,-1 0,10 3,-5-1,4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34:24.529"/>
    </inkml:context>
    <inkml:brush xml:id="br0">
      <inkml:brushProperty name="width" value="0.3" units="cm"/>
      <inkml:brushProperty name="height" value="0.6" units="cm"/>
      <inkml:brushProperty name="color" value="#FFCC00"/>
      <inkml:brushProperty name="tip" value="rectangle"/>
      <inkml:brushProperty name="rasterOp" value="maskPen"/>
      <inkml:brushProperty name="ignorePressure" value="1"/>
    </inkml:brush>
  </inkml:definitions>
  <inkml:trace contextRef="#ctx0" brushRef="#br0">1 33,'99'-5,"-25"0,39-1,50-2,727 9,-886-1,0 0,-1 0,1-1,-1 1,1-1,-1 0,3 0,4-4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34:26.596"/>
    </inkml:context>
    <inkml:brush xml:id="br0">
      <inkml:brushProperty name="width" value="0.3" units="cm"/>
      <inkml:brushProperty name="height" value="0.6" units="cm"/>
      <inkml:brushProperty name="color" value="#FFCC00"/>
      <inkml:brushProperty name="tip" value="rectangle"/>
      <inkml:brushProperty name="rasterOp" value="maskPen"/>
      <inkml:brushProperty name="ignorePressure" value="1"/>
    </inkml:brush>
  </inkml:definitions>
  <inkml:trace contextRef="#ctx0" brushRef="#br0">0 8,'13'1,"-1"0,9 2,13 2,87-3,-23-1,25 9,201-9,-167-2,-112-1,1-2,0-2,8 0,10 1,-58 5,-4 0,0 0,0 0,0 0,0 0,0 0,0 0,-1-1,1 1,0-1,0 1,0-1,-1 0,2 0,-2-1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13:19.114"/>
    </inkml:context>
    <inkml:brush xml:id="br0">
      <inkml:brushProperty name="width" value="0.1" units="cm"/>
      <inkml:brushProperty name="height" value="0.1" units="cm"/>
      <inkml:brushProperty name="color" value="#008C3A"/>
      <inkml:brushProperty name="ignorePressure" value="1"/>
    </inkml:brush>
  </inkml:definitions>
  <inkml:trace contextRef="#ctx0" brushRef="#br0">0 14,'419'0,"-312"-5,2-1,280 6,-348 2,9 2,30 2,319-6,-193-1,-196 1,0 0,0-1,0-1,0 0,5-2,2-1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36:04.242"/>
    </inkml:context>
    <inkml:brush xml:id="br0">
      <inkml:brushProperty name="width" value="0.3" units="cm"/>
      <inkml:brushProperty name="height" value="0.6" units="cm"/>
      <inkml:brushProperty name="color" value="#FFCC00"/>
      <inkml:brushProperty name="tip" value="rectangle"/>
      <inkml:brushProperty name="rasterOp" value="maskPen"/>
      <inkml:brushProperty name="ignorePressure" value="1"/>
    </inkml:brush>
  </inkml:definitions>
  <inkml:trace contextRef="#ctx0" brushRef="#br0">1 48,'652'0,"-531"-6,0 1,-20-1,-7 0,-87 6,9 0,1-1,-1 0,0-1,11-3,-4 0,0 1,0 1,0 1,15 1,93 7,-30 0,-76-6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36:09.978"/>
    </inkml:context>
    <inkml:brush xml:id="br0">
      <inkml:brushProperty name="width" value="0.3" units="cm"/>
      <inkml:brushProperty name="height" value="0.6" units="cm"/>
      <inkml:brushProperty name="color" value="#FFCC00"/>
      <inkml:brushProperty name="tip" value="rectangle"/>
      <inkml:brushProperty name="rasterOp" value="maskPen"/>
      <inkml:brushProperty name="ignorePressure" value="1"/>
    </inkml:brush>
  </inkml:definitions>
  <inkml:trace contextRef="#ctx0" brushRef="#br0">0 0,'39'2,"9"2,32 1,424-4,-244-2,-239 1,-14-1,0 0,0 1,1 0,-1 1,0 0,0 0,0 0,0 1,2 1,-1 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1:40:05.1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0 176,'5'1,"-1"-1,1 1,-1 0,5 1,12 3,38-2,47-3,-44-1,8-2,0-4,41-10,-56 9,262-35,-229 33,-1 5,11 3,175 9,-95-1,-39 0,35 0,458-6,-606-1,0-2,17-3,15-2,181-17,-108 11,-5 0,72 2,-177 11,1-1,16-4,14-2,-23 5,58-6,17 4,101 5,-118 4,30 7,-33-3,3-4,39 3,58 4,52-8,-187-1,-1 2,27 7,-39-6,183 23,-136-22,55-3,-83-2,51 8,5 1,2-7,91-9,61 0,-81 4,-20-9,58-1,156 13,-348-2,20-4,15-1,59 5,-78 2,-25-1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44:18.6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0,'16'1,"0"1,0 0,15 5,-2-1,12 3,-4-1,1-2,26 1,-2-7,44-6,15 0,138 9,0 12,35 16,-189-23,0-4,25-6,-14 1,74-10,-178 10,85-8,46-4,176-14,-201 14,99 5,-104 7,137 3,23 21,-138-9,87-4,-142-8,27 7,55 2,-48-11,-13 0,58 9,-27 1,81-6,-13 2,-41 0,-41-6,32 1,7 7,151 16,-11-9,-1-16,-115 0,-12 2,396-9,-460 1,43-3,-73 10,217-7,-207-5,-8 2,9-1,13-6,-98 16,292-38,-206 29,-15 4,1 3,-1 4,1 3,42 8,-90-9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44:22.6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8,'812'-7,"-257"9,-166 3,470-5,-833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6:38.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0 109,'53'-2,"5"-3,12-1,16-2,35-9,-45 5,4 3,9-1,-25 3,0 2,55 4,-105 0,0 0,-1-1,9-2,17-2,43-2,1 4,55 5,-54 7,-17-2,-12-1,23 1,-62-5,0 2,0-1,0 2,32 4,129 6,-133-13,-1-3,0-1,5-3,70-6,-72 3,-30 5,1 0,6 1,43 0,24 3,-76 1,-4-1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8:25.7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0,'138'6,"-24"-1,285-4,-208-2,-172 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03:11:15.118"/>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1,'637'0,"-626"1,-1 0,1 1,0 0,-1 0,8 4,19 4,6-3,-24-4,0 1,11 3,-9-2,-1-1,1-1,0 0,8-2,28 4,-16-1,-26-3,1 0,0 1,11 4,-8-2,0 0,-1-1,1-1,3-1,77-1,-59-1,0 2,20 3,-6 1,1-3,4-2,-49 0,0 1,0 1,0 0,0 0,3 2,0 0,0-1,7 0,34 1,-1-3,11-2,9 0,-64 1,0-1,0 1,0 1,0 0,0 0,-1 0,3 2,0 0,5 3,1-1,0 0,0-2,0 0,0 0,3-2,248-1,-105-1,378 1,-529-1,0 0,-1-1,1 0,7-3,28-5,4 6,0 3,16 2,5 1,-56-2</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03:11:42.9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1,'72'1,"18"4,-2 1,54-6,-57-1,-73 2,0 0,0 1,0 0,10 4,-8-3,1 1,0-2,3 1,84 0,7-5,-6 1,600 1,-569 6,5-1,266-5,-395 1,0 0,1 0,-1 1,0 1,0 0,3 0,0 0,7 1,26-1,33-2,-38-2,-1 3,19 2,-5 1,1-2,38-5,-17 1,7464 1,-7446-1,68-12,-134 9,20-7,-25 6,1 0,11 0,44 1,42 5,-30 0,86-8,123 1,-198 7,-86-1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03:11:46.3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0,'35'9,"36"-5,57-4,-50-2,-14 2,83 1,-83 5,-29-3,14 0,-35-3,0 1,0 0,-1 1,1 1,-1 0,0 1,4 1,-6-1,1-1,-1 0,1-1,0 0,9 0,18-1,5-2,-7 0,1 0,-17 0,0 1,0 0,-1 2,13 2,-6 1,-19-4,0 0,0 1,0 0,-1 0,5 2,-1 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03:11:49.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0 130,'22'-1,"0"-2,0 0,0-1,5-3,-4 2,1 0,0 1,11 1,-23 3,-1-1,1 0,-1-1,0 0,1 0,-1-1,4-2,-2 0,1 1,-1 0,1 2,0-1,-1 2,5-1,27 1,12 3,3 0,15-2,92-1,-155 0,0 0,0-1,0 0,0-1,-1-1,0 1,1-2,7-4,-9 4,1 0,0 0,0 1,0 1,10-2,-7 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03:11:54.9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1,'610'0,"-604"0,0 0,0 0,1 1,-1 0,0 0,3 2,-6-3,-1 1,1-1,-1 0,1 0,0 0,-1 0,1 0,-1-1,1 1,1-1,11-2,-7 3,1 1,0-1,-1 2,1-1,-1 1,7 2,19 4,-22-6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03:12:30.73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1,'31'0,"-3"-1,0 1,0 2,-1 1,9 3,-3 0,-1-1,22 0,-39-5,0 1,0 1,-1 0,1 2,0-1,-1 2,10 4,-11-4,-1 0,9 1,16 7,-29-10,0-1,-1 0,1 0,0 0,0-1,4 0,13 0,10-2,-19 0,-1 1,1 0,-1 1,16 4,-30-5,1 0,-1 1,0-1,1 1,-1-1,0 1,0 0,1-1,-1 1,0 0,0 0,0 0,0 0,0 0,0 0,0 0,0 0,0 1,5 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03:12:33.99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26,'21'0,"1"0,-1 0,1-1,-1-1,0-1,7-3,-9 2,0 0,1 2,-1 0,1 1,81 1,-39 2,199-2,-247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3T03:12:43.09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1,'731'0,"-727"0,0 0,0 0,-1 0,1 0,0 1,-1 0,1 0,-1 0,1 0,-1 0,1 0,-1 1,0 0,1 0,-1 0,0 0,2 2,2 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58:24.3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23,'30'0,"236"-6,-106-1,9 8,-42 0,793-1,-881 2,0 1,22 5,-44-6,0-1,0 0,0-1,5-2,68-9,-43 4,3 2,42 3,62 7,11 1,1-12,-11 0,30 12,-93-1,7-3,-30-2,17 5,-36-2,21-1,-55-2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58:31.8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1 117,'103'1,"119"-2,-113-9,14 0,243 8,-192 3,-118 0,109-3,-119-1,-1-2,28-6,11-10,-48 13,1 1,7 0,18-2,4-1,1 3,0 2,16 4,341 1,-397 2,1 0,16 5,-11-2,18 0,210-4,-136-2,-24 6,0 3,33 11,99 2,-183-18,27 5,6 0,93-5,-132-4,-8 3,0 2,0 1,26 8,-26-4,0 2,13 7,-10-4,-31-11,-1-1,1 0,4 0,3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8:29.6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1,'28'0,"0"2,0 0,4 3,240 30,-217-29,100 2,-106-6,18 2,10 1,287-4,-169-2,-142-1,39-8,-32 3,13 3,146 4,-91 12,-69-6,49 0,-103-6,0 0,0 0,-1 1,1-1,0 1,1 1,-5-2,-1 0,1 0,-1 0,1 1,-1-1,1 0,-1 0,1 1,-1-1,1 0,-1 1,1-1,-1 1,0-1,1 0,-1 1,0-1,1 1,-1-1,0 1,0-1,0 1,1 0,-1 0,0 0,-1 0,1 0,0 0,0 0,0 0,-1 0,1-1,-1 1,1 0,0 0,-1 0,0 0,1 0,-1 0,1-1,-1 1,0 0,-14 12,-2-2</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58:36.4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84,'94'0,"-1"-4,41-8,-94 6,224-30,-156 25,50 5,35 1,-66 1,-80 6,1 2,-1 1,28 9,5-1,-20-5,-20-3,13 4,177 29,-226-37,126 20,-99-16,0-2,0-1,1-1,19-3,11 0,447 2,-382-5,-10-1,252 13,-100-3,-61-3,-136 3,20 1,428-5,-501 1,0 1,0 1,8 2,-5-1,0 0,9-1,363 8,-329-9,26 6,46 3,1-11,-15 1,16 5,-39 3,1-5,79-8,-64 0,74 8,-38 0,397-3,-271-2,-227-1,42-8,-12 1,32-2,-64 5,0-3,34-5,-70 12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59:04.391"/>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2,'66'-1,"0"0,10 4,-41 1,35 9,-14-2,-41-7,1 0,-1 1,1 0,32 11,2-7,-25-5,12 4,-20-4,0-1,1 0,-1-1,1-1,72-1,-47-1,115 6,-3 1,-57-6,114-1,-180-3,0 0,29-9,-31 6,1 1,-1 1,7 2,48-2,51-1,208 6,-319 2,0 0,0 2,2 1,-5-1,44 10,-35-6,1-2,1-1,-16-3,-4-1,0 0,0 1,0 1,1 0,-1 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59:22.378"/>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98,'2'0,"0"0,0-1,0 1,0-1,0 0,0 0,0 0,0 0,0 0,12-5,-1 3,1 0,-1 1,1 0,7 1,59 2,-31 0,30-1,-1-3,60-12,-64 7,0 3,65 5,-101 0,-2 2,-1 1,6 3,-5-1,-1-1,7-2,8-1,-1 2,0 3,3 2,-1-2,0-1,0-3,10-2,44 1,-26 6,28 7,46 5,-73-15,67-7,-1-8,-119 10,0-2,8-3,-5 1,21 0,32-2,48-10,-74 10,0 3,29 3,18-2,-71 1,33-1,6-4,14-2,-1 5,36 4,-89-1,0-2,4-2,33-2,283 2,-229 5,-89-1,0-2,0-2,36-3,335 2,-245 7,-22-2,156 3,-237 2,0 3,4 3,-11-1,0-3,50 1,218 6,-267-10,184 2,-215-4,1 0,18 5,12 2,39-3,25 3,-36 1,1-5,0-2,13-5,-36-2,26 0,-40 5,0-2,0-2,35-9,-49 8,0 0,1 2,5 2,90 1,-51 1,41 4,1 1,-76-4,28 5,3 0,21-1,6 0,11 5,-60-4,2-1,1 4,-1-2,-1-2,48-1,-60-4,2 1,-10-2,1 2,22 5,6 2,0-2,11-2,120-2,-153-2,0 2,8 3,-4 0,26-1,37-5,-42-1,0 2,27 7,-48-3,1-1,0-2,-1-2,13-2,16-3,51-6,-113 10,63-9,0 2,37 3,-40 7,109-3,-81-8,17-1,287 7,-229 4,-45-1,348 6,-397-5,7-4,64 1,198 23,-266-14,0-4,52-5,-32-8,6 0,163 8,-143 3,-113-1,0-2,0 0,0 0,3-2,28-5,48-1,-74 8</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59:30.231"/>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33,'26'0,"199"6,-202-4,3 0,1 1,11 3,6 2,0-2,28-1,-19-1,24 5,-31-3,1-1,11-2,94-4,-58 0,56 2,157-2,-124-10,31-13,-44 4,-28 3,-84 14,39 4,36-1,-105-3,18-5,-21 4,0 1,8 0,224 2,-121 2,62-2,215 3,-282 3,70 1,190-7,-359 3,-1 1,1 1,6 4,22 2,73 12,-96-18,-20-3</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59:51.08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1,'47'3,"-1"1,1 2,0 3,28 4,-17-5,0-2,45-1,-32-4,-13-1,10-2,-43-1,13-4,-15 2,0 2,0 1,148-1,-75 4,8-6,-11 1,23 5,63-2,-148-2,12-4,-21 3,0 2,1 0,9 1,150 9,-128-5,17 5,-32-3,1-2,0-1,8-3,-15-1,-4-1,1 2,16 2,-6 1,1-3,10-1,-21 1,1 2,10 2,22 1,-29-4,6 1,-1 1,13 4,4 1,1-2,3-3,115-2,-62-2,810 2,-829-4,73-13,-120 11,29-5,-31 4,1 2,33 1,10 4,78 2,-87 3,35 1,-89-6,43 0,51 8,-26 0,30-2,97-7,-88 0,1-3,-54 0,43 6,279 5,-287-8,-10 6,-21 0,181-3,-208-3,-10 3,41 7,-39-3,30-1,-55-5,106-1,-108-2,22-5,1 0,-30 7</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59:55.33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0,'18'1,"0"1,0 0,2 2,28 4,10-5,12-2,-12-1,14 4,-40 0,256 22,3-17,-227-7,49 8,-104-9,322 29,-303-28,230 19,-112-13,89-9,-151-4,36 0,-63 3,5-3,-27 2,55-6,-9 1,9 3,-10 6,-29 0,25-3,-13-7,-32 4,10 0,179 3,-34 2,-78-11,-58 5,18 1,18 5,-46 1,-1-1,0-2,0-2,3-2,34-7,1 4,34 2,204 4,-174 4,-104-1,140 2,-119 2,0 2,2 2,-12 1,-2 0,0-2,0-2,27-1,441-5,-456 4,29 5,-26-1,25-3,60 2,22 10,-34-3,77-5,-172-8,220-7,-140 3,-52 3,31-6,-31 3,0 2,11 3,2 0,620-1,-618 3,14 6,-14-2,20-3,210-5,-278 0,-1-2,12-4,21-2,-45 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0:00.20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76,'0'1,"0"0,0 0,1 0,-1-1,0 1,1 0,-1 0,1 0,-1-1,1 1,-1 0,1-1,0 1,-1 0,1-1,0 1,-1-1,1 1,0-1,0 1,-1-1,1 0,0 1,0-1,0 0,0 0,0 0,0 1,28 3,-28-4,434 10,672-10,-1083-1,0-1,22-6,-20 4,-1 1,11 0,9 2,91-4,160 0,-186 6,-92-2,0-1,1 0,6-3,-2 1,16-2,201-19,-187 21,33-8,-47 6,0 1,1 3,5 1,119 6,-68-1,7-3,108 7,-82 8,-61-6,64 0,-64-7,63 14,18 0,-62-12,1-4,55-8,-56 3,16 3,74-3,15-3,2 7,-62 1,47 4,8 1,338-16,-495 9,92-5,31 1,-143 5,19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0:03.53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86,'443'-8,"74"-6,-482 16,0 1,12 4,40 3,402 1,-406-8,11 4,-15 0,28-3,-12-6,11-5,46-5,71-8,-158 13,50 0,65 8,-75 0,-64-1,0-2,27-4,-11-2,50 1,57 7,-99 0,-64 0,78 1,55-9,-33-1,75 4,-126 4,37-8,-31 3,14 2,132 8,4 8,175 5,-349-15,1 0,30 8,-13-2,13-2,0-3,14-4,35 3,-87 0,0 1,0 1,4 3,0-1,32 5,-23-4,27 8,-52-11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0:08.11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0,'19'2,"0"0,0 1,0 1,0 1,16 6,-15-4,1-1,45 14,1-2,22 0,11-3,78 1,-157-15,27 0,-1 2,23 6,0 3,1-3,-1-3,14-3,18-4,41 0,45 10,-144-6,1-3,5-1,89-10,-45 4,9 3,367 4,-395-3,30-6,-35 2,-15 2,163-11,-38-1,-104 8,63 1,-132 8,26 0,-1-1,1-2,2-1,12-3,-1 3,10 1,95 3,-87 1,158 6,-112-3,73 5,-35 2,-19-1,7-1,40-6,711-3,-727 6,-20-1,319-4,-240-2,-190 0,1-2,-1-1,11-4,-9 2,0 1,25 0,-36 3,1-1,-1 0,16-5,-8 1,11 0,-23 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0:45.2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1 128,'4'1,"0"-1,0 1,0 0,0 0,-1 0,4 2,9 2,11 1,0-1,1-2,7 0,85-1,420-3,-513 0,1-1,14-5,-6 2,1 1,77-6,35-3,-56 8,22-1,606 6,-662-2,35-7,-19 1,0 1,107-8,-146 13,74-4,5-6,-34 4,0 4,6 4,27-2,-59-2,4-3,26-2,-58 6,123-4,-22 6,100 3,-215-2,-1 2,1 0,0 0,-1 2,11 3,-2-1,1-1,14 1,-17-3,1 1,-1 1,14 6,124 45,-128-46,-16-7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8:31.4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47,'7'0,"0"-1,0 0,0-1,0 1,0-1,21-5,8 2,50-8,71-1,-122 13,1 3,26 4,-7-2,0-1,21-4,-23 0,28-4,-53 3,0 0,0 2,7 1,88 7,-106-8</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0:57.111"/>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0,'4'3,"0"-1,1 0,-1 0,1 0,0-1,-1 1,1-1,4 0,41 3,-39-3,15 0,24 1,0 2,30 8,76 15,-107-21,28-1,-17-1,55 8,-10 0,-65-8,12 1,17-2,-52-2,0 0,-1 1,9 3,31 4,112 10,-127-16,0-2,31-4,80-12,-59-1,-55 9,1 1,0 2,13 1,-16 1,0-1,-1-1,31-9,-33 8,0 1,25 1,-1 0,-19 0,29-7,-31 4,0 2,32 0,75 5,-123-1,492 41,-392-28,20-4,67-8,-129-1,-33 2,0 2,3 3,6 0,13 2,-17-2,24-1,16-1,51 2,479-8,-415-9,-19-1,-145 9,-1-3,17-4,-12 2,39-2,0 8,-20 0,29-5,2-7,-19 3,60-1,94 10,157-6,-362 5,-1-1,15-3,-10 0,-1 2,1 1,6 1,89 3,-52 0,70 4,66 14,-81-11,108-7,-110-2,152 7,-208-4,20 1,-70 0,18 4,-21-3,1-1,0-1,5 0,268-2,-137-1,-132 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1:04.088"/>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84,'474'0,"-378"5,0 4,25 8,-120-17,215 26,-43-6,-125-16,35-1,28 2,14 8,135 11,-256-24,433 11,-407-12,0-2,0-2,1 0,38-7,3 6,5 3,44-3,245-33,-356 38,156-13,-45 5,3-1,22-1,40-3,-19 2,-14-11,-90 12,-1 3,43 0,274 8,-171 0,110 11,15 0,-61-12,-233 0,31-7,-1 1,19 2,-17 2,28-7,-68 6,0 2,1 1,17 3,94 12,-1-1,78 3,-50-8,33-8,56 1,77 16,262-4,-569-14,-1-2,19-4,-17 2,0 1,17 1,495 3,-224 1,-4 16,-26-1,-267-16,26 1,0 1,2 3,53 7,1-4,37-4,-111-4,-4 1,-1-1,1-2,-1-1,11-2,8-3,29-1,-31 4,136-10,-57 7,-57-1,-35 4,17 0,190 1,6 0,-170 1,65 7,68 14,-107-8,-4-1,191 13,-244-20,0 2,13 4,78 19,17 3,-74-19,0-3,27-2,-80-5,0 1,19 5,-18-3,0-1,9 0,94-3,-59-1,-45 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1:07.016"/>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64,'290'1,"329"-2,-331-8,-258 7,1-1,11-4,31-4,78 3,42 6,-168 2,21-2,39-6,20-2,140 8,-126 3,-95 1,-1 0,0 2,0 1,18 6,-25-7</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1:10.806"/>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1,'25'0,"0"1,0 1,18 4,-6-1,0-1,34-1,-46-2,45 4,19 0,-43-4,-8-2,0 2,36 7,-13-1,-1-3,1-2,8-2,-19-1,-22 3,0 1,0 1,23 6,-29-5,81 12,12 4,-98-16,-3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1:42.32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53,'5'1,"1"0,-1 0,1 0,-1 0,0 1,0 0,1 1,20 6,7-3,9 0,9 2,-15-3,-1-2,1-1,0-2,0-1,1-2,306-3,-217 7,123 4,18 0,-123-10,12 0,417 5,-465 5,-6 0,-53-2,26 5,20 1,28-8,-3 1,-57 2,47 1,-60-2,29 5,-30-2,34-1,-55-5,182 0,-111-5,11-4,6 2,-61 4,20-4,167-18,-109 13,-114 10,32-4,1-2,-6 2,40-1,11-2,-45-1,-36 6,0 1,1 0,8 1,86 2,4 5,47 2,-94-5,37 7,-59-2,11 2,-27-6,142 9,-156-11,-1 1,1 0,3 2,0 0,17 1,94 11,-57-6,35-2,-88-7,42 1,12 4,137 15,-106-12,17-5,-70-3,16 4,8-1,103-6,16-9,-138 7,9-1,29-7,-54 6,2 2,23-3,-3 0,44 1,66 6,-71 1,-57-1,365 6,94-1,-312-6,32 8,-129-2,22-5,82 3,188 4,-253-8,158 8,-226-4,103 7,-47-1,32-5,-81-1,19 5,-19-2,21-2,2 0,42 8,22 2,129-12,-166-3,-97 0,-1-1,0-2,3-1,38-5,-42 7,46-4,63-16,-39 4,0 5,1 3,0 5,18 4,-70 0,-1-2,0-2,5-3,51-7,-24 6,60-16,-97 19,0 0,1 3,15 1,115 1,-111 3,17 0,306-7,-263 3,62 8,221-1,-287-9,91-1,92 12,69-1,-211-15,-83 0,-40 5,-1 1,21 0,-38 4,30 0,31-5,-36 2,0 2,1 2,-1 1,0 2,3 2,9 0,-32-4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1:55.95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0,'2'0,"4"0,1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3:08.4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11,'214'-6,"78"2,-192 4,20 5,8 1,-30-6,42 8,20 2,50-7,-166-3,397 6,-124-2,-254-4,-19 2,35 6,9 1,20 3,-5 0,133-1,-113-1,24 0,46 6,-108-6,53-3,195-8,-284-1,31-6,14-1,176-17,-239 22,188-29,-8 1,-141 24,-1 4,7 3,824 2,-472-2,-203 12,-102-3,-16-5,-30-2,17 6,-4 2,66 8,-98-11,-1-2,56-5,-55-1,0 3,57 9,-49 1,125 16,-24-5,-17-3,2-6,188 13,-112-6,-121-11,-21-1,37-3,-75-5,37 0,58-9,-129 7,301-39,-206 29,104 3,-202 9,72-2,22 1,5-6,5-2,27 6,113 8,-40-1,-124 0,63 11,71 9,-52-6,59 0,-27-3,78 11,-237-22,0-2,0-1,0-3,13-3,81-13,322-27,-384 40,-1-3,24-8,-61 9,0 1,-1 3,24 1,162 6,132-2,-304-5,17-4,-49 4,0-1,0-1,0-1,14-6,-14 3,0 1,1 1,5 0,-25 6,26-5,0 1,0 1,16 1,5 3,-35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3:43.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1 108,'65'0,"70"1,-102 2,0 1,-1 3,9 2,-15-4,1-1,12-1,-7 0,15 4,56 8,12-2,-105-12,58 8,-28-3,20-1,48 5,0 0,162-2,174-3,-272-6,198 1,-297-3,26-6,-53 4,145-20,-95 10,1 4,3 5,43 7,49-2,-104-9,-6 1,29-2,-48 4,22 2,315 4,-181 2,42-7,72 0,-207 7,271-1,-235 9,-58-1,118-3,53 3,118 18,-172-17,16-10,-77 0,17 2,187-2,-241-4,44 0,-60 4,480 11,-445 0,80 4,176-15,-302-2,86-13,30-8,-18 3,-88 8,90-14,-53 5,-65 13,32 2,-14 2,330-16,24 18,-256 4,-127-3,18-6,27-1,66 6,77 11,-40 2,52 3,-170-6,89 8,-131-10,75 11,2 1,-22-4,64 7,-93-12,310 42,-17-5,-312-39,34 5,32 1,-30-4,0 1,85-5,-60 1,-44 0,-64-4</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3:49.6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1 160,'193'-1,"210"3,-143 15,-145-7,-22-2,67 5,20-8,-25 0,-23-1,1-3,242 5,86-8,29-23,-326 8,-81 7,78-13,362-22,-248 23,-187 15,100-13,-42 4,27 6,17 0,-1 0,-58 9,119-5,3 1,-172 5,-68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3:57.8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52,'1247'0,"-1175"-3,36-7,-27 2,-11 1,108-6,209 3,-256 9,0 6,2 6,-116-10,319 23,-302-23,-10-1,-1 2,1 0,5 2,35 9,1-3,1-3,5-2,24-6,-77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8:35.0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60,'92'1,"105"-3,-163-2,0-1,0-2,9-4,-7 1,1 3,23-3,47 5,43 5,-53 1,-30 2,31 6,-59-3,12 4,-20-3,0-1,21 0,-23-4,24 7,0-1,20 1,54-1,-114-7,0 0,0 1,10 3,21 3,15-4,-1-3,53-7,-8 2,-99 4,15-1,1 0,-1-1,14-3,-32 5,-1 0,0 0,0 0,0 0,0 0,0 0,0 0,1 0,-1 0,0 0,0 0,0 0,0 0,0 0,0 0,0 0,1 0,-1 0,0 0,0 0,0 0,0 0,0-1,0 1,0 0,0 0,0 0,1 0,-1 0,0 0,0 0,0-1,0 1,0 0,0 0,0 0,0 0,0 0,0 0,0-1,0 1,0 0,0 0,-4-4,3 4,-7-6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4:48.191"/>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0,'4'3,"0"0,1-1,0 1,-1-1,1 0,0-1,0 1,0-1,0 0,4 1,0 0,151 32,62 5,-204-37,10 2,32 5,55 15,-47-5,0-3,48 3,-51-10,-17-2,5-2,20-1,96 6,-113-4,-1 2,1 3,31 6,2-3,0-5,0-3,27-5,145-2,-218-1,1-2,41-10,-6 1,1 2,33 2,-85 7,-1-1,7-3,34-4,-33 7,38-3,-52 5</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4:55.10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0,'6'1,"-1"-1,1 1,0 1,0-1,1 1,15 4,13-1,0-2,1-2,6-1,1 0,-1 2,4 2,14 6,-18-3,0-2,14-1,-18-2,-1 1,18 4,79 10,-1-11,108 9,-35-4,-150-4,23 7,-28-4,45 2,54-8,-5-1,256 2,-241-6,81 0,260 3,-376 1,47 1,-104-5,37-7,10-6,56-6,10 12,-13 0,84-21,-198 22,78-2,-16 1,43-13,-107 18,49 3,-40 1,27 0,119-2,-167-3,5-2,37-3,158 5,8 0,167-1,-254 6,-81-1,68 0,25 9,-43 0,28-5,-105-2,-1 2,19 6,7 0,25 0,0-4,35-6,11-11,-58 6,-35 1,1 2,-35 2,-11 1,1-1,-1 0,1-1,-1 0,1-2,5-1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5:26.7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65,'32'1,"12"3,-9 0,2-3,61-1,-15 0,76 9,-63 0,92-5,-122-4,400-14,-341 7,5 6,-101 0,0-2,18-4,-14 2,32 0,39 4,87-4,-175 4,46-3,9-4,35-8,106-2,-34 18,-99 0,-66 1,1 1,-1 0,0 1,1 1,4 1,20 6,42 3,-46-8,31 8,-51-9,-14-5,0 0,1 0,-1 0,0 0,0 1,0-1,0 0,0 0,0 0,1 0,-1 0,0 0,0 0,0 0,0 0,0 1,0-1,0 0,0 0,0 0,0 0,0 0,1 0,-1 1,0-1,0 0,0 0,0 0,0 0,0 0,0 1,0-1,0 0,0 0,0 0,-4 3</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5:34.0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1 157,'1'0,"68"0,60 9,-43 2,2 1,20-2,126-9,-25 0,-78 7,-55-2,61-4,53-8,34 9,449 5,-432-9,-168 2,78-2,-103-4,43-9,-42 5,46-2,131 6,-90 3,75-12,87-25,-183 32,96 5,42 0,175-5,-301 7,-81 2,-1 3,32 6,23 4,132 6,62-9,-278-12,593-2,-474-3,-27 0,20 6,98 21,-146-15,5-3,53 4,264 25,-381-31,-2-1,15 3,0-3,1 0,-1-3,20-3,28-11,-27 4,19 1,124-21,-76 11,28-5,-20 3,7 5,-30 13,63 5,-66 2,763-2,-763-5,-10-1,48 7,58-2,-79-11,-61 5,182-15,-142 12,-42 4,0 2,39 3,112 16,49 1,-195-11,58 13,12 1,-82-14,154 13,-121-14,39-5,166-4,-238 3,21-5,13 0,375 4,-138 5,-242-4,26-1,1 5,0 5,285 41,-384-47,246 31,-130-21,6-5,104-6,-206 0,11 1,0 3,0 1,16 5,55 8,-25-13,0-3,0-5,13-4,30-10,-72 8,1 3,24 1,189 6,-246-1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6:07.08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0,'0'1,"0"-1,0 0,0 1,0-1,1 0,-1 1,0-1,0 0,1 0,-1 1,0-1,0 0,1 1,-1-1,0 0,1 0,-1 0,0 0,1 1,-1-1,0 0,1 0,-1 0,0 0,1 0,-1 0,12 3,-11-3,113 21,-72-12,-2 0,-13-3,21 2,329 51,-325-50,8 0,-1-3,15-2,120-4,-93-1,210-2,-4-17,-196 12,105 6,-110 3,146 10,-137-2,78 4,174-13,-161-1,-27-4,5 0,78 13,-255-7,260 28,-160-16,2-3,2-6,21 5,60 15,-60-7,52-1,167-9,-284-8,207-5,10 3,-78 2,-151-3,-1-2,26-8,44-5,-13 8,5 0,112-25,-186 26,0 3,1 2,23 0,61 4,120-6,-246 7,184-21,-139 11,-29 6,-1 1,0 0,2 1,170 0,-99 2,40-5,-113 3,-8 2,-1 0,1-1,-1 0,0-1,0 0,1 0,-1 0,0-1,6-4</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6:18.91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0,'1'2,"0"-1,0 1,0-1,1 0,-1 1,0-1,1 0,-1 0,1 0,-1 0,1 0,0-1,-1 1,1 0,0-1,0 1,-1-1,3 1,5 0,0 0,0 0,2 0,-9-1,181 0,-82-2,40 7,33 0,-58-3,-38 3,24 1,-80-5,-1 1,0 1,1 1,2 1,0-2,7 0,110 6,-129-8</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6:27.887"/>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228 192,'49'0,"1"-3,6-2,353-59,-331 50,7-2,-49 7,1 3,1 0,-1 3,12 1,466 4,-304-3,-184 2,26 5,-3 0,83 5,311 25,-128-32,-192-5,-90 1,220-2,-2-14,-129 7,81 4,-146 3,-1-3,11-3,-6-1,45 2,206 7,-268-2,43-7,-20 1,-29 4,95-8,52 4,210 3,-293 1,-1 4,23 7,24 3,35-6,-111-2,17 5,26 2,-19-7,47-7,128-1,27-1,-210-4,19 0,-30 7,165-5,-26 9,-201 1,1 1,0 0,9 3,-5 0,17 0,25-2,21-4,31 2,-88 1,0 2,20 5,-18-3,-1-1,12-1,-1 0,0 2,17 6,-3-2,-15-2,-19-3,-1-2,1 0,11 0,-29-3,9 0,-1 1,1 0,-1 0,0 1,-6-2,-1 1,1 0,-1 0,0 0,1 0,-1 0,0 0,0 1,0-1,0 1,0-1,0 1,0 0,0 0,-1 0,2 2,0 0,-1 0,0 0,0 1,-1-1,1 1,-1-1,0 1,0 0,-1-1,1 1,-1 0,0 0,0-1,-1 3,-1 10,-2-1,1 0,-5 9,-1 6,0 7,3 0,1 0,0 31,5 118,2-77,-2-82,1-10,-1-1,-2 11,2-26,0-1,-1 1,1 0,-1-1,1 1,-1 0,0-1,1 1,-1-1,0 1,0-1,0 1,0-1,-1 0,1 1,0-1,0 0,-1 0,1 0,-1 0,1 0,-1 0,1 0,-1-1,0 1,1-1,-1 1,-6 1,0-1,0 0,0 0,0-1,-5 0,-8 1,-50 7,32-2,-9-2,4-1,-10 5,15-3,-34 1,-187-7,-61 2,228 4,-36 1,96-6,-5-1,0 2,0 2,-3 2,-10 1,0-1,-7-2,-104-4,65 0,-82 2,-192-2,119-9,146 5,-4-5,-73-5,-188 12,204 4,23-2,-156 3,199 2,-43 2,142-6,-72 0,-61 8,-102 19,140-17,-51-2,-99-8,109-1,-374 1,431-3,-32-7,83 6,-50-5,-73-6,-57 3,41-8,85 8,-35 2,74 6,-16-3,-5-2,9 3,-109-8,115 12,-185-9,144 1,7 1,45 5,-4-3,12 2,1 1,-12 1,-127 3,-27 0,46-11,-146 11,155 0,129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2:06:40.19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66,'2'1,"0"-1,0 0,0 1,1-1,-1 1,0 0,1 0,6 3,16 3,0-2,1 0,0-2,0-1,11 0,6-3,0-2,39-8,49-11,27-5,101-2,247 24,-291 6,92 7,-195-4,-22 0,44 2,-98-5,8 3,12 0,-24 0,1 1,-1 1,28 10,-24-7,190 56,-130-40,-82-22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41:13.418"/>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1,'4'4,"1"-1,-1 1,1-1,0 0,0-1,1 1,-1-1,5 2,9 2,18 2,-29-6,59 8,1-2,1-3,-55-4,168 14,-21-6,33-8,-172 0,-1 1,1 0,10 5,-5-3,-1 0,1-1,175-1,-118-3,125-6,-17 1,-160 4,0-1,7-3,1 1,6 0,306 2,-224 4,85-2,362 10,-409 3,-39-1,39-6,-93-6,180 2,-101 13,-114-10,50 7,-28-2,1-3,11-3,147 2,134 1,-219-7,255 1,-362-2,0 0,23-6,-20 3,-1 1,10 1,249 3,-131 1,-33 5,-6 0,34-10,29-9,-132 8,-20 3,-6 1,-1-1,14-4,24-5,11 2,-54 7,26-1,-24 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5:40.32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1,'435'0,"-422"0,-1 0,1 1,-1 1,1 0,-1 1,0 0,0 1,0 0,0 1,0 1,-4-3,-1 0,1 0,0-1,0 0,0 0,0-1,5 0,16 0,15-1,-16-1,-17 1,29 0,1 1,-1 2,7 2,-21 1,14 5,-20-5,0-1,0-1,4 0,29-1,50-3,-32-2,3 4,36 5,-100-5,18 0,-1 2,0 1,0 1,5 3,-16-3,1-1,0-1,1 0,11 0,-12-2,-1 0,0 1,0 0,12 5,-15-4,-1 0,1-2,0 0,0 0,1-1,26 1,0-3,-10 1,1 0,11 4,33 2,0-3,32-4,-21 0,897 1,-968 1,1 1,0 0,-1 1,2 1,0 0,0-1,1 0,3-1,21 0,28 7,-26 1,-31-6,0-1,0 0,11 0,158-1,-91-4,1125 2,-1200 0,1-1,-1-1,1-1,-1 0,0-2,28-8,5-4,-7 1,-31 13,1 0,-1 1,1 0,0 0,3 1,22 0,1 2,-9 0,-1-1,10-2,7-3,-26 4,1-1,0-1,-1 0,1-2,-1 0,0-1,11-7,1 2,0 2,1 0,0 2,28-2,27 5,58 6,-35 0,158-3,-254 1,0-2,1 0,4-2,17-2,29 1,47 2,-17 1,-32-3,-31 1,7 2,500 1,-262 2,404-1,-664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8:56.3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0 142,'104'-6,"-28"1,-46 2,0 0,8-4,38-5,-33 8,-6-1,8 2,-20 1,0-1,0-1,11-4,23-5,-34 8,20-7,-27 6,1 1,0 1,16-1,49-7,-46 6,32-1,185 6,-125 2,-80 1,45 9,-48-5,-27-4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5:51.9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1,'709'0,"-700"0,0 1,0 0,0 0,0 1,0 0,2 2,14 5,11 7,-14-6,1-1,1-1,-8-5,0 0,0-1,0-1,0-1,1 0,5-1,16-1,359 2,-375 1,0 1,-1 1,5 2,2 0,17 1,268-2,-194-5,1314 0,-1404 3,16 2,-15-1,9 0,238-3,-131-1,-106 3,1 2,5 2,3 0,9-1,256-3,-162-4,3018 2,-3155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5:54.1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5:54.5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5:54.8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5:55.2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5:55.9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6:07.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13,'8'0,"0"1,0 1,0-1,8 3,7 2,16 2,1-2,0-1,31-2,-26-4,-12 0,31 3,-48 0,0 1,7 2,-8-1,0 0,12 0,22 0,10 2,20-3,1562-4,-892 1,-529-12,-106 4,7 5,561 4,-372-2,-257-2,0-2,50-11,-47 6,0 2,31 1,29 7,66-2,369-6,-361 9,5126-1,-5295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6:13.0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0 109,'2144'0,"-2079"-3,34-6,39-3,219 10,-186 3,262-1,-409 0,0-2,-1 0,1-2,0-1,-1-1,5-2,17-6,0 1,1 2,42-3,-5 9,56 6,-40 1,1793-2,-1701 11,-41 0,223-8,-311-3,-27 1,1 2,17 5,28 2,-35-8,10-2,29 0,642 10,-499-11,2969 1,-3188 1,-1 0,0 0,1 1,-1 0,0 1,5 1,25 8,7-3,77 16,-119-25,1 0,-1 1,0 0,0-1,0 1,0 0,0 1,0-1,0 0,2 2,2 4</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7:06.8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7:08.8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0,'937'0,"-921"1,1 1,-1 0,1 1,-1 1,4 2,10 2,-9-4,0-1,0 0,15-1,65-3,-42 0,632 0,-386 1,-287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9:02.4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82,'68'1,"62"8,-70-2,0-3,0-2,0-3,21-4,-50 1,40-3,31 1,-65 4,-1-1,6-3,4-1,2 3,-10 0,18-4,18-3,141-2,-194 11,1 0,0-1,2-2,2 0,16-1,-27 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7:20.837"/>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0,'774'0,"-760"0,0 0,0 1,0 1,0 0,0 1,10 4,-15-5,-1 0,0 0,1-1,4 1,3-1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7:23.745"/>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25,'23'-1,"0"-1,-1-1,6-3,-2 2,-1 0,11 1,194 2,-106 2,105-1,-212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7:29.334"/>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0,'315'0,"-288"1,0 1,0 1,5 3,78 19,-47-10,-35-11,-1-1,1-1,0-1,15-3,2 1,7 0,-11 0,35 3,-64 0,1 1,-1 0,0 0,6 4,-6-3,1 0,-1-1,1 0,2-1,25 0,-28-1,-1-1,1 1,-1 1,0 0,4 1,10 5,0 0,0 2,-1 1,5 4,-18-10,0 1,1-2,-1 0,1 0,0-1,0 0,0-1,11 0,18 0,-1-2,4-1,23-2,1206 3,-628 1,-640-1,0-1,0 1,0-1,0 0,0 0,0 0,0-1,0 0,3-1,0-2,1 0,0-1,-1 0,3-3,2-2,1 1,0 0,6-2,-14 8,1 1,0 0,0 1,0-1,1 1,-1 0,0 1,1 0,0 0,37 0,24 3,-3 0,-52-2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7:34.116"/>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1,'473'0,"-458"0,0 0,1 2,-1 0,0 0,0 2,0-1,8 5,-12-4,-1-1,1 0,0-1,0 0,0-1,3 0,22 0,11-2,-1-1,1063 1,-559 2,-545-1,0 0,-1 0,1 1,-1-1,1 1,-1 0,1 1,-1-1,1 1,-2-1,-1 1,1-1,-1 1,0 0,1 0,-1 0,0 0,0 0,0 0,-1 1,1-1,0 1,-1-1,1 3,0-3,-1 1,1-1,-1 0,1 0,0 0,0 0,0 0,0-1,0 1,0-1,1 1,-1-1,0 0,1 1,-1-1,1-1,-1 1,1 0,0-1,-1 1,2-1,9 2,0-2,-1 1,1-2,2 0,6 0,22 2,21 3,-20-1,-28-2</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7:39.370"/>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1235 2,'-35'-1,"-23"1,50 0,1 1,-1 0,0 0,0 1,1 0,-1 1,-17 8,0 0,1 2,-15 11,25-15,0 0,-1-1,0-1,0 0,-8 2,14-6,0 1,0 1,1-1,-1 1,1 1,0-1,0 2,-15 10,11-10,0 0,-1-1,0-1,-3 1,0 0,1 1,-10 6,1-1,0-1,-21 7,10-5,22-8,0-1,0-1,-1 0,1-1,-1 0,-4 0,-25-1,-15-3,0 1,-57 1,111 0,-1 1,0 0,0 0,0 0,1 0,-1 1,0 0,1 0,-4 3,2-2,0-1,-1 1,1-1,0 0,-3 1,-6-1,0-1,-13 0,11-1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7:42.335"/>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43,'925'0,"-904"-1,0-2,0 0,0-1,-1-2,1 0,1-2,0 1,-7 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8:05.30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2,'146'-1,"172"2,-284 2,0 2,0 1,0 1,10 5,-2 0,1-3,15 1,15-4,60-3,75-10,6-1,1066 7,-616 2,-466-1,-189 1,1 0,-1 1,0 0,0 0,0 1,5 2,19 6,-19-7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8:10.90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50,'87'-1,"101"3,-85 7,5 2,289-8,-234-4,300 1,-422 2,1 2,-1 2,28 8,47 7,183 18,-235-29,-4 0,32-1,270-6,-208-4,-112 0,-17 0,1 1,16 3,-31-1,-1 0,0 1,9 4,18 4,56 7,-66-13,0-1,0-1,5-1,84-2,-68 0,79-2,188 3,-236 5,6 0,401-5,-246-2,-192 1,1-2,0-2,0-2,8-5,5-3,146-31,-110 28,13 2,-31 11,79 5,-61 1,-1-4,-88 1,0 0,-1-1,1 0,-1 0,8-4,42-20,-34 14,11-2,-13 7,0 1,0 1,0 1,1 1,13 0,37 1,7 4,10 0,1264-2,-1258-4,82-15,11-1,324 14,-319 7,779 0,-961-1,0 1,-1 1,1 0,-1 0,1 1,-1 1,0 0,9 5,-8-4,0-1,1-1,-1 0,0 0,1-1,8 0,20-1,17-2,-15 0,18 0,50 0,-1 4,4 6,125 23,-172-24,65 0,69-8,-87-2,1342 2,-746 0,-674 2,-23 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08:15.46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0,'1030'0,"-998"1,19 4,-17-1,6-1,391-3,-207-1,192 1,-388 1,16 4,21 0,86-4,-95-2,-46 2,1 0,-1 1,0 0,0 0,3 2,0 0,1-1,4 0,27 1,0-3,23-2,-3-1,-50 2,46 0,49 7,-45-2,-1-3,12-3,-8 0,-28 1,1 2,6 3,-22-3,24-1,-22-1,17 3,-23 0,16 5,1 1,-26-7,10 2,1 0,-1-2,6-1,184-1,-194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10:04.9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1 141,'849'0,"-795"-2,44-8,-45 3,0 3,1 2,770 3,-480-1,-174-6,11 1,-140 3,0-1,11-4,-5 1,24 0,241 6,-148 1,-118-3,43-8,-35 4,6 1,258 4,-167 2,1138-1,-1215 3,71 12,-131-12,-1 0,0 1,12 4,-11-3,-1-1,0 0,13 1,21 0,1-4,32-2,-15 0,261 0,-316 2,-1 0,1 1,-1 0,1 0,-1 1,0 1,0-1,-1 1,5 2,-1-2,1 1,10 1,10-2,1-1,-1-2,33-3,-2 0,-56 3,1 0,0 0,0 1,-1 0,7 3,11 2,6 0,1-2,0-2,14 0,101-3,-61-2,1272 2,-1335-1,-1-1,20-5,18-1,59 2,29 6,-60 0,-76-1,0 0,0-2,0 1,-1-2,1 1,5-4,20-6,-21 10,0-1,0 2,0 0,8 1,9-1,-14 0,0-2,9-2,25-5,25 3,-1 5,30 3,-67 1,-27-2,0 0,0-1,7-2,15-2,156-18,-131 18,19 1,-27 3,51-8,-45-2,-19 4,1 2,6 0,128 5,-92 2,511-1,-574 2,0 0,-1 1,1 1,16 5,29 6,-7-8,0-2,0-3,19-4,-62 2,9 1,0 1,4 1,0 0,12 0,206-3,-117 0,-107 1,-1 0,1 2,1 0,15 0,94-3,-118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9:14.6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0 109,'58'-2,"0"-2,5-3,-5-3,-32 5,1 1,18 0,-11 1,-1-1,0-1,1-2,-19 4,24-4,29 0,24-3,-17-9,-26 14,-1 3,50 3,-30 0,-13-1,-32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10:07.2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10:12.9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13:04.5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0 202,'1565'0,"-1547"-2,1 0,0-1,-1-1,0 0,17-7,-4 1,10-1,-18 7,27-6,41-15,-37 8,35-6,-56 17,-1 1,1 2,17 0,97 6,-138-4,0 0,-1-1,1 0,0 0,-1-1,0 0,0 0,0-1,3-2,32-12,-29 13,1 2,0 0,0 1,0 0,5 1,28 0,1 3,17 0,428-2,-487 0,-1 0,0 1,0 0,1 0,-1 1,0-1,0 2,2 0,7 4,-1 1,7 4,10 7,-23-15,1 0,-1-1,1 0,0 0,0-1,0 0,0 0,5-1,14 1,0-2,4-1,3-1,3 3,-27 0,0 0,1 0,-1 2,0-1,4 3,16 6,-21-6,1-1,0 0,0-1,0-1,1 0,0 0,66 1,28-4,-15-1,-83 3,0 0,-1 0,1 1,0 0,6 2,-5-1,2 0,-1-1,2 0,42 2,1-2,9-4,2 1,973 1,-802-7,24 1,415 7,-660-3,0 1,0-2,-1 0,16-5,-11 2,0 2,14-2,-12 3,0-1,1-2,-5 2,0 0,1 1,11 0,123 4,29-1,-118-5,-14 1,5 2,211 2,-250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13:16.8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1,'26'0,"-1"0,1 2,-1 1,0 1,5 2,41 17,-53-16,1-1,0 0,0-1,0-1,0-1,6-1,79-2,-40-1,-58 1,1 1,-1 0,1 1,-1-1,0 1,0 0,0 1,1 0,27 9,4-1,-21-6,0 0,1-1,-1-1,1-1,7 0,46-2,-14 0,33 4,31 3,61-6,-104-2,-34 3,1 2,1 2,57 5,132-9,-123-4,3533 2,-3599-2,1-2,25-7,50-4,164 11,-165 5,937-1,-1040 1,0 1,0 0,9 4,22 2,-37-6,0 1,0 1,0 0,-1 0,5 3,-3-1,-1-1,1-1,0 0,7 1,-2-2,-1 1,6 3,-7-2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14:18.705"/>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3,'61'-1,"-14"-1,35 5,-68-1,-1 1,12 3,-12-2,0-1,0-1,4 0,14 1,146 6,-166-9,0 0,0 1,0 1,0-1,9 4,9 3,0-2,1-1,0-1,22-1,-39-2,0 1,1 1,9 2,27 5,-17-8,1-1,3-2,-7 1,0 0,29 5,-1 1,1-3,59-4,-36 0,1431 1,-1508 0,-1 0,1 0,0 1,-1-1,1 1,-1 0,1 0,1 2,8 4</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14:23.37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1,'2456'0,"-2428"1,22 4,-20-1,11-2,17-3,-30 0,0 2,24 2,-39-1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14:31.905"/>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0,'14'0,"0"1,1 0,-1 0,1 2,2 0,6 3,1-2,0-1,20 0,75-3,-48-2,1190 2,-1123-6,2 0,732 6,-859 1,1 0,10 2,-10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14:51.7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0,'1711'0,"-1687"1,24 4,12 1,-50-5,0 1,0-1,-1 2,8 2,-7-2,1 0,0-1,0 0,0-1,175 1,-93-4,2192 2,-2262-1,-1-1,1-1,4-2,1 0,17-1,-3 5,-25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18:08.488"/>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24,'47'2,"20"4,0 0,252 6,2-13,-97-1,-154 1,73 3,-81 3,-25-1,16-1,768-3,-372-1,-348-2,0-6,93-2,-124 11,-15 1,-1-3,41-6,-32 0,58 1,64 7,-75 1,2909-1,-3002 1,-1 1,1 1,0 0,-1 1,0 1,3 1,5 2,-5-2,-4-1,1-1,0 0,0-1,-1 0,5-1,217-1,-119-3,556 2,-518-6,-32 1,-101 3,-1-1,1 0,-1-2,0-1,2-1,27-7,-25 10,0 1,0 0,0 2,0 2,9 1,25-1,953-1,-870-6,-21 0,124 6,-130 0,-100 1,-1 0,12 4,-10-3,-6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18:28.29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1,'1147'0,"-1144"0,0 0,0 0,-1 0,1 0,0 0,0 1,0-1,-1 1,1 0,0 0,-1 0,1 0,-1 0,1 1,1 0,3 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9:26.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69,'1'0,"26"1,-1-2,1-1,22-5,4-1,1 1,13 3,-4-1,1 3,11 2,-29 0,-35-1,-1 0,1 0,-1-1,0-1,2 0,0-1,1 1,0 1,2 0,84-6,-63 5,-17 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34:26.688"/>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1,'56'-1,"60"2,-32 11,-40-11,-25-2,1 2,-1 1,-17-2,0 0,0 1,0 0,0-1,0 1,-1 0,1 0,0 0,-1 0,1 0,0 0,-1 1,1-1,-1 0,0 1,0-1,1 1,-1 0,0-1,0 1,5 6,1 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34:31.359"/>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1,'698'0,"-678"0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34:40.033"/>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0,'650'0,"-633"0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34:50.78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0,'4'0,"4"0,5 0,7 0,2 0,0 0,0 0,-1 0,0 0,-1 0,0 0,-1 0,3 0,-2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34:53.798"/>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0,'27'0,"0"2,0 0,0 2,22 6,-23-3,0-2,0-1,0-1,5 0,-21-3,0 2,0-1,0 1,-1 1,1 0,3 1,-1-1,9 1,-16-4,0 0,0 1,0 0,0 0,0 1,0 0,0-1,0 2,-1-1,1 0,-1 1,0 0,0 0,0 0,0 0,1 2,3 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36:39.67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1,'26'0,"0"1,-1 1,1 1,0 1,10 4,-11-1,0-2,0-1,0 0,13-2,284-1,-135-3,-167 3,0 1,-1 1,1 1,-1 1,11 3,-14-3,8 0,-1-1,1-1,0-1,3-1,38 3,-30-1,-11-1,0 1,16 4,-17-2,0-1,1-1,7 0,73-2,-101-1,23 1,-1 1,3 1,36 4,13-1,10 0,454-5,-274-2,-182 1,-80 1,-1-1,1 1,0 0,-1 0,1 1,-1-1,0 1,1 0,-1 1,0-1,1 1,19 10,-14-9,1 0,0-1,-1 0,1-1,11 1,8-1,15-1,-7-1,-6 2,-2 2,10 3,-11-2,1-1,18-1,433-2,-215-2,1217 1,-1457-2,0 0,21-6,11 0,-16 4,-25 4,1-2,0-1,11-2,40-13,0 4,0 3,1 3,1 2,46 5,-100 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37:34.685"/>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1,'2'0,"1"1,-1-1,0 1,0 0,0 0,0 0,0 0,0 0,0 0,0 1,-1-1,1 1,10 6,-3-4,-1-1,1 0,0 0,0-1,0 0,0-1,0 0,2 0,22 0,22-2,-17 0,-22 0,0 1,0 1,0 1,0 0,10 3,5 2,18 2,-40-7,-1 0,1 1,-1 0,0 1,0-1,0 2,1 0,11 6,-10-6,-1 0,0 1,0 1,0-1,4 6,-9-9,0 0,0 0,1 0,-1-1,1 0,0 0,-1 0,1 0,0-1,0 1,0-1,0-1,1 1,13 0,1 0,17-3,-9 1,555-1,-319 3,-74-1,-172-1,0-1,0-1,-1-1,15-4,11-3,14-5,-40 11,0 0,0 1,0 1,6 0,47 0,22 5,-8-1,-31-2,62 2,-45 8,-53-7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9:37:48.74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1,'74'2,"0"3,0 3,58 15,-74-9,-29-6,0-2,0-1,0-1,1-1,0-2,1179-4,-693 4,-29-1,-463-1,0-2,23-4,10-2,36 3,87 5,-78 2,185-1,-267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8T14:54:07.209"/>
    </inkml:context>
    <inkml:brush xml:id="br0">
      <inkml:brushProperty name="width" value="0.1" units="cm"/>
      <inkml:brushProperty name="height" value="0.1" units="cm"/>
      <inkml:brushProperty name="ignorePressure" value="1"/>
    </inkml:brush>
  </inkml:definitions>
  <inkml:trace contextRef="#ctx0" brushRef="#br0">1553 0,'-67'0,"-157"2,151 2,-75 14,116-12,-15 1,-77 24,109-26,1 0,0 1,0 1,1 0,0 1,0 1,1 0,0 1,-15 15,-103 119,124-136,-1-1,1 1,1 0,-1 0,-3 9,7-13,0 0,1 0,-1 1,1-1,0 0,0 1,1-1,-1 1,1-1,0 1,1-1,-1 1,2 6,4 7,0 0,1 0,1 0,18 27,-16-28,1 2,1-1,1 0,1-1,16 16,68 54,-86-78,-1 1,14 15,-21-21,-1 1,1 0,0 1,-1-1,0 1,-1-1,1 1,1 8,18 62,19 80,-39-147,-1 1,0-1,0 12,-1-17,0 0,-1 0,1 0,-1 0,0 0,-1 0,1 0,-1 0,-3 7,-1-2,0-1,-1 0,0 0,0 0,-1-1,0 0,0-1,0 1,-11 4,-12 7,-43 17,21-14,-93 27,-211 47,319-85,-59 9,89-19,9-2,12-1,57-6,133-25,16-28,-167 48,-21 5,0 1,58-6,-44 12,0 2,63 8,-93-6,-1 1,0 1,0 0,0 1,0 1,-1 0,0 0,0 1,-1 1,0 0,22 20,-29-22,1 0,-1 1,-1 0,1 0,-1 0,0 0,-1 1,0-1,0 1,0 0,-1 0,0 0,-1 0,0 0,0 0,-1 15,-2 4,-1 0,-1 0,-13 47,3-30,-1 0,-2-1,-37 66,48-98,0 0,1 1,1 0,0 0,0 0,-2 19,0-2,-2-1,-12 34,9-31,-9 42,18-62,1 0,0 0,0 0,1-1,0 1,1 0,0 0,3 11,0-7,2 1,0-1,0 0,1 0,1 0,0-1,15 18,-17-26,0 1,0 0,1-1,0 0,1-1,-1 0,1 0,0 0,0-1,1 0,10 3,13 2,58 10,-54-12,-13-3,148 27,-115-24,64 0,156-23,-249 12,0 0,29-10,-31 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8T14:54:11.840"/>
    </inkml:context>
    <inkml:brush xml:id="br0">
      <inkml:brushProperty name="width" value="0.1" units="cm"/>
      <inkml:brushProperty name="height" value="0.1" units="cm"/>
      <inkml:brushProperty name="ignorePressure" value="1"/>
    </inkml:brush>
  </inkml:definitions>
  <inkml:trace contextRef="#ctx0" brushRef="#br0">4701 219,'-1'1,"1"0,-1 0,0 0,1 1,-1-1,0 0,0 0,0 0,0 0,0 0,0-1,0 1,0 0,0 0,-2 0,-1 2,-8 6,-1-1,0 0,0-1,-1 0,0-1,-28 7,13-6,-1-1,-45 4,-206-8,147-4,-1 3,-242-8,45-3,123-4,97 3,111 11,-369-18,79 7,178-3,-180-15,231 26,-133-9,143 6,-178-16,-83 18,183 5,101 1,-55 9,22-1,-235 22,212-22,-114-2,196-8,0 0,-1 0,1-1,0 1,0-1,0 0,-4-1,6 2,1-1,-1 1,0 0,1-1,-1 1,1-1,-1 1,1-1,-1 1,1-1,-1 1,1-1,-1 0,1 1,0-1,-1 0,1 1,0-1,0 0,-1 1,1-1,0 0,0 0,0 1,0-1,0 0,0 1,0-1,0 0,0 0,0 1,1-1,-1 0,0 1,0-1,1 0,0 0,2-7,1 1,0 0,1 0,8-9,-2 1,8-9,1 1,1 0,37-31,-33 34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9:30.3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0 165,'43'-1,"-1"-1,0-2,-1-2,1-2,11-4,31-14,32-7,-93 28,0 0,0 2,1 1,3 1,73 2,-15 0,32-5,43-4,28 8,-80 1,-61-4,0-1,-1-3,8-3,3 0,40-2,71 10,-101 3,-49 0,1 0,4 2,20 3,-25-5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28T14:54:14.608"/>
    </inkml:context>
    <inkml:brush xml:id="br0">
      <inkml:brushProperty name="width" value="0.1" units="cm"/>
      <inkml:brushProperty name="height" value="0.1" units="cm"/>
      <inkml:brushProperty name="ignorePressure" value="1"/>
    </inkml:brush>
  </inkml:definitions>
  <inkml:trace contextRef="#ctx0" brushRef="#br0">1 0,'5'0,"4"5,5 1,3 3,1 2,7 4,6 9,6 0,2 0,-5-3,1-5,-2 0,-6-3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04:26.9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1 104,'343'0,"-288"3,49 7,16 3,134-12,-129-2,463 1,-445-6,5-1,-76 7,0-3,3-3,138-10,-195 15,52-5,-28 2,11 1,-2 1,3-3,-4 1,3 2,-30 2,-4 0,-1 0,0-1,0 0,1-2,-1 0,8-4,65-19,-73 22,0 0,0 2,1 0,3 2,176-6,30 0,1048 7,-665-2,-548 4,48 8,-50-3,55-2,-19-5,51 7,85 6,0-12,-229-2,43 2,11 2,-9 1,1-3,1-3,-23-1,0 3,12 1,-37-2,-1 0,1 1,0-1,-1 1,1 0,-1 0,1 0,-1 0,1 0,-1 0,0 1,1-1,-1 1,0 0,0 0,0-1,0 1,-1 0,1 1,0-1,2 7</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04:50.9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0,'354'0,"-317"2,20 3,-18-1,17-1,-26-2,0 1,1 1,-1 1,18 6,54 14,-79-20,0-2,0 0,13-1,298-3,-283 2,-19 2,20 3,-15-1,5-2,400 0,-223-3,-195 2,0 1,0 2,5 1,-1 1,1-2,5-1,280-1,-159-4,4318 2,-4436 2,-1 2,-1 1,13 4,-7-1,0-2,11 0,-16-6,17 1,-47 0,0 0,0 0,0 1,0-1,0 1,0 1,2 0,15 10,18 15,-21-15,0 0,6 2,-18-11,-1-1,1 0,0 0,0-1,0 0,0 0,0-1,5 0,48-1,-44-1,-1 1,0 0,0 1,1 1,-1 1,8 2,-8-1,0 0,0-1,1-1,11 0,66-2,-44-1,1109 1,-1144-1,-1-1,0 0,0-1,0-1,0 0,0-1,40-10,17 3,1 3,0 3,68 3,-98 4,-6 0,33-3,-55 0,0-2,0 1,0-2,-1 0,1 0,4-4,17-6,-10 6,0 0,1 2,1 1,-1 1,1 1,0 1,-1 1,22 2,-15 2,-1-2,0-1,0-2,0-2,24-5,96-24,-118 29,0 1,1 1,17 2,20 3,-1-3,46-8,-27 0,0 3,34 5,412 2,-278-1,-233 1,-1 2,0 0,1 2,6 3,-25-6,-1 0,1 1,-1 0,0 0,1 0,-1 1,-1-1,1 1,-1 1,1-1,23 19,13-1,-32-18,0 0,-1 1,1 0,-1 0,0 1,0 0,-1 1,2 1,-7-5,1 0,-1-1,1 1,0-1,0 0,0 0,0 0,0 0,0 0,1-1,2 2,0-2,0 1,0-1,0 0,1-1,-1 1,3-2,122-1,-118 1,1-1,0 0,-1-1,0-1,12-4,-9 3,0 0,0 1,12-1,2 3,-9 0,-1-1,8-2,-4 0,1 1,0 1,0 1,0 1,-16 0,1 0,-1-1,0 0,-1 0,1-1,8-3,0 0,4-1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04:55.9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66,'186'0,"-167"-1,0-1,1-1,13-3,26-5,-1 7,1 3,10 2,11 1,276-3,-320 0,16-4,-14 1,4 2,296 1,-161 2,-157-2,0-1,-1-1,14-4,-7 2,16-1,-14 4,-5 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8:30.7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14,'59'-1,"1"1,8 2,-39 1,15 5,14 1,227 25,-206-22,-46-6,1-2,25 1,-32-6,0-1,0-1,20-5,77-23,-95 23,-3 1,5-2,0 1,0 2,16 0,105 0,22 7,-38 0,241-1,-352 1,0 2,24 5,-18-3,23 1,55-3,60 5,-134-3,3 1,-10 0,0-2,8-1,60-2,-43-2,38 6,66 15,132 10,-248-29,5 1,-1 2,5 2,2 1,-1-2,16-1,102-5,-71 0,449 1,-512-2,-1-2,0 0,31-10,-27 5,0 3,38-3,161 8,-112 3,-32-1,116-3,-94-10,-22 2,244-2,-308 12,52 1,80-11,-86 1,74 2,-70 8,-44-1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8:58.7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0,'398'0,"-366"2,1 1,16 4,-15-1,1-2,10-2,532-2,-247 0,-77 0,-230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9:04.1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4,'1135'0,"-1065"3,35 7,1 0,220 21,-247-18,5 1,-69-13,0 0,0-1,0 0,10-3,46-4,0 4,26 3,83-4,-138 1,7 0,0-3,38-8,-42 2,-12 4,-1 0,1 3,1 0,62 0,1 5,35 6,190 27,-308-32,86 13,-41-4,1-4,24-1,63 2,31 9,-34-2,51-5,-86-10,87 1,-97 11,-63-6,0-2,0-1,9-2,151-15,62-18,-162 22,0 4,72 5,-151 1,-1 0,1-1,15-5,-10 2,16 0,53 0,67 7,-152-2,70 4,53 9,-118-11,0 1,7 1,1 3</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9:07.4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1,'2'0,"2"0,8 0,4 0,2 0,4 0,2 0,-1 0,-2 0,-1 0,-2 0,2 0,1 2,4 0,3 1,3-1,-4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9:08.7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1,'13'0,"0"0,0 0,0 2,0 0,-1 0,2 1,17 5,0-2,0-1,18-1,-5 1,10 3,-16-2,1-2,22-1,-22-1,-37-2,1 0,-1 0,1 0,-1 1,1-1,-1 1,3 1,-2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9:09.7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1,'10'6,"1"-1,-1 0,1 0,0-1,0 0,1-1,-1 0,25 7,-6-2,0-1,1-1,7-1,16 3,-12-1,-1-2,4-2,-29-2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9:35.6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1 115,'129'-6,"-17"1,-97 3,-1 1,1-2,12-3,10-2,14 1,48 1,-30 2,17-6,-46 4,32 0,-19 3,19-6,-23 3,33 0,-32 3,13-5,-48 4,-4-1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9:15.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0,'365'0,"-354"1,0 0,0 1,0 0,0 1,0 0,2 1,1-1,-1-1,2 0,48-1,-41-1,0 1,17 2,-30-2,87 14,51-2,-116-10,0 1,2 2,-4-1,1-1,11 0,-20-4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9:17.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1,'3'1,"-1"1,1-1,0 1,0-1,-1 0,1 0,0 0,0-1,0 1,0-1,2 1,12 2,40 10,1-3,18 0,26 4,-38-1,-32-6,1-2,0 0,8-2,-27-2,0 1,1 0,7 3,-5-1,0-1,4-1,12 1,165 17,-136-12,2-3,40-3,-89-2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2:28.6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1 135,'29'0,"-7"-1,-1 2,1 0,0 1,0 1,1 1,7 2,0-1,0-2,0-1,10-2,7 1,19 4,-44-2,0-1,0-1,0-1,1-2,0 0,102-20,-33 4,51 0,-115 14,26-6,-5 1,-27 5,13-1,1-2,10-5,-19 6,1 0,0 2,1 1,4 1,47-6,-22-3,-37 6,0 1,16-1,28 3,15 3,-12 1,-1-4,-51 0,-6-1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2:35.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0 132,'36'-2,"0"-1,8-3,33-3,80-9,-84 8,-16 5,4 3,38-4,-79 4,17-1,26-7,38-10,1 4,17 2,250 9,-226 6,-93-2,-8 0,26 4,-58-2,0 1,-1 1,1 0,-1 0,5 3,-2-2,0 1,10 1,-2-3,-3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2:59.6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1,'14'1,"-1"0,1 1,7 2,2 1,5 1,22 9,-21-6,19 3,-16-8,0-1,3-1,44 5,100 8,-2 0,-73-5,1-4,24-6,237 0,238-1,-423-5,72-1,241 8,-394-5,17-6,-22 2,39 3,12 12,-4 0,244-8,-260-5,14-1,340 6,-244 2,25 12,-102 6,-81-9,0-2,4-4,-54-4,-1 2,0 1,26 7,19 2,22 0,-23-3,156 23,-156-25,1-2,-1-4,1-3,28 0,358 2,-445-1,0 0,0-1,13-3,5-1,49-10,-43 8,1 1,19 0,-14 3,0-3,24-7,-56 12,54-10,9 2,19-3,100-18,-141 24,-1 3,1 3,32 2,-15 0,229 7,142-2,-273-7,-105 3,55 8,59 18,-63-9,54-1,-95-14,3 0,69 12,-86-7,0-3,28-2,118-7,-65-7,51-13,30-4,-80 18,-55 4,74 2,-13 1,-97-2,1-3,40-4,211 7,-176 5,316-1,-397-2,-1-1,5-4,-11 2,0 1,0 2,7 1,102 14,-54-4,-8-7,-43-1,24 3,88 10,141-6,852-9,-651 1,-245 12,-62-1,192-8,-302-9,12 0,-20 6,38 7,-11-1,34 3,72 8,45 5,-167-12,60-2,82-9,-84 0,-26-2,-88 1,0-1,-1-1,13-5,3-1,0 1,38-4,-19 8,112-13,-69 8,-58 7,-1-2,9-3,248-50,-237 46,-4 2,0 3,1 2,36 3,-39 2,180 9,-110-2,56-7,-68-2,-82 1,32-6,-46 5</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3:05.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94,'1'-1,"1"-1,-1 1,0-1,0 1,1-1,-1 1,0 0,1 0,0-1,-1 1,1 0,0 1,-1-1,1 0,0 0,0 1,0-1,1 0,5 0,1 0,-1 0,7 1,-4-1,64-1,26-1,24-4,34 6,-95 1,-46-1,0-1,0 0,15-6,9 0,19-1,0 3,59 2,-89 3,32-5,3-1,309 5,-177 6,-134-4,77 1,7 6,-61 0,80 8,-68-2,-23-2,0-4,42-2,208-6,-285 2,16 4,27 2,-7-6,-59-1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3:31.4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0 118,'0'0,"0"1,1 0,-1 0,0 0,1 0,-1 0,1-1,-1 1,1 0,-1 0,1-1,-1 1,1 0,0-1,-1 1,1 0,0-1,0 1,-1-1,1 1,0-1,1 1,2 1,4 4,1 0,0-1,1 0,-1 0,1-1,0 0,0-1,0 0,10 1,74 5,0-4,8-4,-17-1,68 0,38-11,-58 0,9 5,-112 4,1 0,0-3,19-1,109-12,-29 2,103 2,-198 14,7 0,1-1,-1-2,9-3,101-22,-97 18,37-5,-25 6,65 2,-43 8,-9 1,6-5,-61 0,0-1,1-1,-2 0,-1 1,10 1,195 1,-118 3,-40 2,0 4,37 8,-88-12,85 9,62-4,-134-6,320 0,-209-2,-118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3:33.7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1 210,'43'-1,"15"-5,24 0,-56 4,0-1,22-7,-15 4,-19 3,96-17,17 3,-33 4,-51 6,30-1,112 4,0 1,36-14,-78 6,-2 3,32-1,-63-5,60-16,-141 25,0 2,0 1,0 1,5 1,115 12,-89-7,109 17,-104-12,-18-5,1-3,41-3,-37-1,0 3,13 3,127 12,154-10,-92 2,12-3,-228-3,0 1,17 5,22 2,-52-8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3:49.7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67,'508'0,"-448"-2,44-9,-3 1,-80 7,-1 0,13-4,-12 2,1 1,3 0,167-8,36 8,-184 4,-21-1,-1 1,0 0,1 2,5 2,29 6,55 3,12-1,-64-4,-1 2,48 16,-88-21,11 4,-3-2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3:52.8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40,'3'0,"0"-1,1 1,-1-1,0 0,0 0,3-1,8-2,13-1,0 1,0 1,0 1,2 2,110 6,-70-2,243-1,-176-4,-85-1,1-2,23-6,-23 4,47 0,51 7,-50 0,-65-1,-2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6:39.9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0,'100'0,"317"7,-1-2,-258-6,58 1,-201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9:40.2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48,'285'8,"-163"-3,4-6,-22 0,-69-1,0-1,0-1,-1-2,0-2,4-2,-6 3,-22 6,-1-1,0 0,0-1,-1 0,2-1,-7 2,-5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3:55.2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54,'0'0,"0"-1,0 1,0-1,1 1,-1 0,0-1,0 1,1-1,-1 1,0 0,1-1,-1 1,0 0,1 0,-1-1,0 1,1 0,-1 0,1-1,-1 1,0 0,1 0,-1 0,1 0,-1 0,1 0,14-3,-13 3,26-3,0 2,21 2,-22-1,-1 0,0-1,12-3,36-6,0 3,1 3,10 3,58-5,-15-1,276 7,-336 4,0 2,5 4,-63-9,66 14,-42-8,-6-2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3:58.6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29,'81'0,"88"-1,-62-12,-57 6,17 1,239 4,-157 4,-75-1,32 6,-89-5,25 2,-1 2,33 9,-16 3,-2 3,13 8,-63-27,12 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4:05.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40,'239'0,"-226"1,0 1,-1 0,1 0,10 4,-10-3,0 1,1-2,-1 0,5-1,11-1,27-5,9 0,129-8,-150 9,30-6,-34 4,-1 1,18 2,-2 3,-8 1,1-3,2-2,37-2,72 4,-126 2,-6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4:08.9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27,'17'0,"1"0,-1 1,0 1,0 1,7 2,116 32,-94-27,2-3,-1-1,1-2,9-2,283-1,-174-2,-155 1,37 0,0-1,40-8,-19-3,13-2,66-3,-72 12,0-3,16-7,-56 10,1 1,30 2,-14 0,527-8,-541 10,-5 2,-1 1,25 6,-16-3,18 0,-8-4,-58-2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4:11.4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80,'1'0,"0"1,0-1,0 0,1 1,-1-1,0 1,0-1,0 1,0 0,1 0,5 3,2-1,-1 0,1 0,-1-1,1 0,0-1,3 0,19 1,6-2,-15 0,541-1,-328-12,-43 1,428 17,-252 2,-63-15,-4 3,-279 4,0-1,-1-1,9-3,-2 1,16-1,246-18,-248 20,31-7,-39 4,1 2,-1 2,1 1,-15 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4:17.7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0,'33'2,"16"2,26 2,-60-5,59 1,31 6,-31 1,0-4,1-3,63 3,27 9,63 3,197-14,-243-4,217 1,-385 0,0-2,0 0,0-1,9-2,-7 1,-1 0,1 2,5-1,89 1,19-2,348-5,-316 10,-130 1,0 1,0 2,0 1,5 2,38 8,14-4,80-1,6-9,-165-2,5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4:21.7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1,'43'2,"1"2,29 7,-21-5,0-2,1-2,106-2,-54-2,452 12,-273-7,-186-4,-76 3,0 0,0 1,2 1,35 5,108-2,-15-2,75 4,13-9,-81-1,380 1,-504-2,-1-1,21-5,-13 1,15 1,31 0,60-2,-123 6,1 0,17-5,19-2,86-4,35 6,344 8,-469 2,-1 2,22 7,-32-5,81 6,-15-2,-96-9,132 20,-63-9,2-3,22 2,-81-9,9 2,16 5,-26-4,0-2,0 0,0-2,22-2,-36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8:23.6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0 183,'137'7,"-17"-1,-95-5,0 0,0 1,16 4,23 6,23-1,27 5,32 1,-51-7,8-1,87-4,-66-4,-21 7,-1 3,43 14,-70-15,-1-2,1-4,34-5,174 0,-182 2,-70-3,-1-1,1-2,-1-1,17-6,-6 2,43-5,-43 11,10-1,31-9,-7 1,36-1,-92 12,16-3,3-3,-2 1,1 2,15-1,2 1,25-8,-46 7,1 1,0 2,23 0,9 1,15-6,16-1,135 2,-41 1,60-14,-220 15,0 0,17-6,-27 5,0 2,1 0,-1 2,10 0,88 3,-49 0,-43-1,87 0,66 11,-99 2,-41-6,32 1,-70-8,77 5,1 3,-65-5,1 1,1 1,-3-1,-1-1,14 2,-1-3,1-2,0-1,26-4,25-2,20 1,31-1,34 8,120 16,-191-9,66-5,91-11,-7 0,41 8,-241-2,0-2,7-3,43-3,39 5,6 6,-25 0,53 6,-57-2,-73-2,-1 1,8 4,-17-3,0-2,0 0,0-1,20-2,-45 0,1 0,-1 0,0 0,1 0,-1 0,0 0,0 0,1 0,-1 0,0 0,1 0,-1 0,0 0,0 0,1 0,-1 0,0 0,0-1,1 1,-1 0,0 0,0 0,0 0,1-1,-1 1,0 0,0 0,0 0,1-1,-1 1,0 0,-6-6,-13-3,-6 3,-26-3,25 5,-94-10,13 1,84 10,14 3,1-1,0-1,0 1,0-2,0 1,-2-1,10 2,-1 1,1 0,0 0,0 0,0 0,0 0,-1 0,1 0,0 0,0 0,0 0,0 0,-1-1,1 1,0 0,0 0,0 0,0 0,0 0,0-1,0 1,-1 0,1 0,0 0,0 0,0-1,0 1,0 0,0 0,0 0,0 0,0-1,0 1,0 0,0 0,0 0,0-1,0 1,0 0,0 0,0 0,8-7,12-1,3 2,1 1,22-2,-14 3,88-10,66 4,-6 1,214-6,-387 15,372 9,-351-8,8 0,1 2,31 8,-34-5,0-1,0-2,3-1,105-2,-66-1,-50 1,47-1,-1 4,26 5,-51-1,221 25,-253-30,285 12,-228-12,40 9,36 1,230-11,-199-2,-82 2,107-2,-101-5,29 0,640 5,-373 2,-316-5,0-3,30-9,-28 3,2 4,4 4,338 5,-177 1,-220-2,10-3,6 0,-2-1,26-6,6-1,-61 10,42-5,37 1,-80 6</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8:41.0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67,'230'-5,"-162"0,-1-4,25-7,-26 4,0 3,56 1,135 6,-139 3,-45-2,-15 0,0 2,19 5,-39-1,235 26,-157-23,44-4,225-5,-230 1,-138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8:50.3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76,'28'0,"14"0,-1-1,1-2,10-3,33-7,1 4,6 3,74 6,78 12,79 2,-163-17,-121 0,0-1,-1-2,4-3,2 0,0 1,1 3,0 1,0 2,0 3,28 3,281 5,-337-9,44 2,3 2,46 3,170-6,-131-2,-93-1,46-9,-59 5,-1 2,1 2,42 3,51 14,-34-3,73-1,775-13,-757 9,8 0,396-7,-581-1,-1-1,0 0,0-1,9-3,19-4,154-18,-177 23,-3-1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54:32.0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35,'17'1,"-1"0,1 2,14 3,-9-1,15 1,47-2,50-5,-40 0,16 2,125-2,-94-11,-108 9,-1-1,15-5,5 0,138-10,-62 16,-101 3,-10 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58:53.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1 118,'57'-3,"1"-2,53-13,-36 6,21 1,10-2,18 0,13-1,-7 0,471 0,-376 14,218 2,-135 18,-210-6,-60-7,1-1,20-1,44 1,14 0,-72-4,-1 1,28 7,29 3,-35-5,14 6,-46-7,4-1,-19-4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01:20.0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13,'43'0,"0"2,36 6,-20 0,-1-2,1-4,118-1,-98-1,-47-2,0-1,25-6,-22 3,-1 2,12 0,107-1,58-2,-126 7,79 11,-36 8,14 2,-64-12,237 35,-133-14,6 2,-129-23,58 1,-7 0,154 26,-1 0,-172-23,-31-4,1-3,32-1,132-12,-8 0,265 6,-220 2,-130-8,-4 0,799 6,-449 2,-302 6,-12 0,-97-6,254 9,-266-6,143 12,49-8,75-9,-304 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01:23.9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1,'47'0,"0"2,29 6,25 8,371 53,213 2,-596-66,60-6,-46 0,458 1,-526-2,0-1,13-4,-3 0,4 3,68 1,51 9,0 0,178-13,276 1,-384 7,-209-1,0-2,-1 0,12-4,3-1,2 2,7 2,90 1,-101 2,176 4,134 21,-174-12,-56-5,46 10,122 6,40 4,-179-12,551 48,-449-52,-3-14,-79 0,-119 0,0-2,-1-2,13-6,30-11,-49 16,1 1,-1 2,16 2,228 3,-261 1,0 0,0 2,2 2,0-1,0-1,15 0,10-4,-31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01:35.0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1,'881'0,"-824"3,1 2,4 3,6 1,15 3,-35-5,0-2,34 0,-13-5,0 3,5 3,147 27,125 13,-203-41,24-7,-21 0,-60 1,94 3,-156 1,1 1,4 2,27 4,135 22,-168-28,-1-2,1 0,-1-1,1-1,-1-1,1-1,19-5,38-8,35-7,-88 19,0 0,0 2,10 1,104 14,12 0,-34-5,20 8,31 4,-29-9,49-6,409-7,-575 2,1 2,-1 0,9 4,-5-2,-1-1,17 1,2-5,-26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01:39.3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41,'435'0,"-384"-3,-2-1,29-7,34-5,38 9,52 7,-72 2,121-2,-233 1,0 1,0 0,10 4,27 4,118 7,-72-7,28-4,-98-5,1 2,12 3,21 11,81 2,-29-5,-95-10,78 12,0 4,-76-15,0-1,1-1,11 0,75-3,-60-1,0 2,8 3,51 8,90-2,36-18,-109 4,78 9,-60 0,197-4,-305-1,92 7,-24-1,-70-3,-1 1,9 3,-5-1,22 0,26 0,59 2,382-8,-518-1,0 0,1 0,-1-1,0 0,0-1,0 0,19-5,-13 4</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17:34.2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0,'14'1,"0"1,-1 0,1 0,2 2,28 5,3-5,-1-2,9-2,-4 0,34 5,-5-1,0 0,-58 0,0 0,11 5,21 4,-11-7,0-3,0-1,31-3,-14 0,387 0,-402 4,0 1,1 3,2 2,59 8,4-2,52 5,-96-16,19 3,5 4,71 8,428 53,-458-54,-98-13,-3-1,0 0,0-2,11-1,-27-3,0-1,0 0,-1 0,1-2,9-4,15-4,151-51,-168 58,-1 0,1 1,0 1,14 0,90-1,-111 5,122-1,158-7,-277 6,1-1,13-4,-12 3,0 0,2 1,46-1,35 3,68 8,20 7,109 4,-141-19,81 2,-154 7,0 3,3 5,-6-1,327 47,-261-44,4-6,-92-8,77 4,92-8,-149-5,22-2,101 5,109 16,-52 6,56-12,-265-6,0 2,34 9,-26-4,38 0,174-8,-137-2,12 1,-126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17:41.3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1,'1075'0,"-772"14,15-1,-65-13,139-1,-94-11,-212 6,73-2,125 8,-243 3,-1 1,0 2,0 2,7 4,-4-2,23 5,2-3,11-2,151 17,-145-13,40 6,-12-4,-32-4,1-3,7-4,-28-2,12 5,25 1,211-4,-91-4,-110 5,32 0,413-6,-530 0,0-1,-1 0,1-2,-1-1,12-3,-8 0,1 1,0 2,0 0,7 2,110 0,-95 2,575 2,-454 5,-7 0,-103-4,0 2,45 12,41 4,-65-16,-34-3,31 7,-3 0,0-4,9-2,58 3,4-1,-10 0,195 16,-286-16,3 2,-13-1,1-2,12 0,72 0,-1 5,34 11,135 22,-191-32,2-5,0-4,57-1,29 9,-114-3,162 11,8-10,-179-7,56-1,-105-1,1 0,-1-1,1 0,-1-1,10-4,-10 4,0 1,0 0,1 0,10 0,56 1,-58 2,300 0,-118 1,66 6,12 0,100-8,-345 3,0 2,0 1,3 2,58 9,-27-12,8-2,56 3,-26 4,211 18,-265-22,-11-2,1 3,37 9,-47-7,0-2,0-2,25 0,107-4,-71-2,-35 2,-9 2,0-4,0-1,12-4,7-4,-37 7,0-2,0-1,9-4,-12 2,2 2,1 0,-10 3,58-9,0 4,0 4,53 4,-111 1,-1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18:20.3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1,'12'1,"0"0,0 1,0 0,5 2,30 6,22-5,16-3,40 2,301 5,-294-10,-47 4,28 7,62 3,200-12,-172-2,77 8,16 0,-200-7,105-1,-131-6,8 1,46 6,1 6,-1 5,4 6,25 1,68-3,-138-9,32 9,80 20,-107-19,-83-15,205 35,-117-24,27-3,-97-8,-1-2,0 0,0-2,0 0,5-3,21-6,36-16,-28 10,1 3,1 3,21-1,46 0,-76 9,-21 1,-7 2,0-1,-1-1,0-1,11-3,-23 3,-8 4,0 0,0 0,0 0,0 0,0 0,0 0,0 0,1 0,-1 0,0 0,0 0,0 0,0 0,0 0,0 0,0 0,0 0,0 0,0 0,0 0,1-1,-1 1,0 0,0 0,0 0,0 0,0 0,0 0,0 0,0 0,0 0,0 0,0-1,0 1,0 0,0 0,0 0,0 0,0 0,0 0,0 0,0 0,0 0,0-1,0 1,0 0,0 0,0 0,0 0,0 0,0 0,-1 0,1 0,0 0,0 0,0 0,0 0,0-1,0 1,0 0,0 0,0 0,0 0,0 0,-1 0,1 0,0 0,0 0,-7-2</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18:26.8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94,'0'-1,"0"0,1 0,-1 0,0 0,1 0,-1 0,0 0,1 1,-1-1,1 0,-1 0,1 1,0-1,-1 0,1 0,0 1,-1-1,1 1,0-1,0 1,0-1,-1 1,1-1,0 1,0 0,0 0,0-1,0 1,5-2,1 1,-1 0,6 0,-9 0,132-10,5 6,138 5,-114 1,1702-1,-1818-2,39-7,-11 0,49-5,-53 4,56 1,-12 9,36 9,-12-5,-18-2,-71 3,1 3,17 2,28 0,51 6,126 18,-179-23,53-1,-114-8,32 7,2 0,47 5,-46-5,55 0,220-10,73 1,-252 6,96 2,-202-9,37 0,0 4,11 5,-10 2,1-5,8-4,139-1,-217 1,0 2,18 4,19 2,137-2,-44-3,450 5,-409-10,-139 2,74-3,-116 0,0 0,-1-2,2-1,-3 1,1 0,-1 2,14-1,233 2,-122 2,111 7,4 6,103-8,-230-7,206 1,-287 2,45 8,13 1,9-9,2 0,-75 3,-1 1,27 8,-22-4,43 4,204 19,-44-5,-126-21,80-7,-87-2,-45 2,-1 3,9 4,51 9,0-6,35-6,-151-3,0 0,0 1,0 1,3 1,29 4,15-3,48-2,21 0,323 18,-335-26,45-11,-157 16,36-4,-14 1,-1 0,7-3,-8 1,0 0,1 2,11 1,-18 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18:55.0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0,'168'7,"-4"0,42 0,-36 0,6-8,-46 0,37 0,188 3,-180 11,-11-1,-129-9,29 7,-27-4,21 0,342-3,-219-4,-48 0,141 2,-235 1,-7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55:02.070"/>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0,'9'1,"-1"0,1 0,5 2,19 2,6-2,41 3,-43-2,31 6,-26-3,0-2,25-2,86-3,-57-1,291 1,-369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0:33.7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1 170,'73'2,"22"4,13 8,-47-5,0-3,10-2,-35-4,10 0,21-2,-51-1,0-1,0 0,0 0,-1-2,3-1,7-3,9-1,-7 5,0 2,5 0,-3 0,16-6,-32 6,1 1,13-1,52-1,43 6,36-2,185-10,188 11,-503-1,1-2,16-3,29-4,54 6,92 9,-12 1,-177-6,0-1,0-2,0-1,-1-1,18-7,4 0,1 3,1 1,16 2,-59 5,34-3,26-7,-32 5,0 1,27 1,80 3,-93 2,-40-1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1:01.2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66,'14'1,"0"0,10 3,11 0,9-2,3-2,-7 0,15 2,-39 1,0 0,9 3,-8-2,0-1,3 1,18 0,25 3,41-2,-99-5,533-15,-369-6,-78 9,-12 1,-9 1,0 3,22 3,314 5,-207 8,-143-5,10 0,150 5,-194-9,59 0,72-10,-67 0,38 4,-87 3,0-1,5-2,-6 0,1 2,5 1,333 2,-171 3,-10 4,5 2,-126-6,32 8,40 2,-43-11,78-9,-124 4,-9 1,27-7,-17 2,46 0,-29 3,56-2,-48 7,-67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1:05.3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99,'27'-1,"1"-2,0-1,-1-1,2-2,26-4,-30 6,0-1,-1-2,7-2,-20 6,1 1,-1 0,1 0,0 1,2 1,20-1,6 1,-10 1,26-3,-44 1,40-5,0 2,1 3,6 1,107 19,-26-3,-36-12,-45-2,7 3,608 71,-623-69,1-1,0-3,50-5,-72-1,17-5,-18 3,26-2,-41 7,1-2,13-4,18-3,54 1,-41 5,-15 0,24-7,35-9,-81 16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1:18.928"/>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40,'123'1,"141"-3,-111-11,-23 2,270-4,175 16,-533 0,-1 2,1 2,3 3,120 28,-100-20,-5-5,1-2,10-3,6 2,94 9,125-7,91-10,-326-3,38-7,11 0,36 8,-6 0,-104-1,22-6,-22 3,30-1,251 5,-161 3,2 6,2 0,-154-7,18 0,0-1,0 0,2-3,-11 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1:21.494"/>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51,'16'-1,"0"0,11-4,16 0,-24 2,0 0,6-2,-6 1,0 0,6 1,28 2,1 2,7 2,28 2,-7-5,-9 1,6 3,60 3,20-6,-124-1,-6-2,0-1,-1-1,1-1,0 0,0 1,25 0,375 4,-178 1,-180-4,8-4,-75 7,14-1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1:48.63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90,'0'0,"0"-1,0 1,0 0,1-1,-1 1,0 0,0-1,0 1,1 0,-1 0,0-1,0 1,1 0,-1 0,0 0,1-1,-1 1,0 0,1 0,-1 0,0 0,1 0,-1 0,0 0,1-1,11-1,-10 2,42-5,0 3,34 2,-30 1,90 0,143-2,-159-9,-107 9,66-12,-46 7,0 1,7 2,226 1,-134 3,-10 6,-15 0,149-7,-153 0,-41-3,16-4,-35 3,96-17,-68 8,-55 11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1:53.09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28,'720'0,"-590"-7,-9 1,273 6,-183 0,-83-6,-29 0,364 4,-258 3,-190-1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2:14.5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0 125,'405'0,"-387"1,1 1,-1 0,18 6,-16-4,1 0,-1-1,3-1,10-1,-9-1,-1 1,1 1,11 4,12 1,2-1,-1-2,0-3,40-4,2-2,56-3,38 9,-170-2,0-1,0 0,0 0,4-3,29-4,59-2,56 2,106 9,-120 2,-8 3,33 10,-39-3,53-4,358-9,-518 0,0-2,2-1,21-2,79-7,-3-9,-14 2,96 0,-104 16,9 5,-20 0,21-2,28 0,67 11,-104 4,-46-6,1-2,10-3,-18-4,0-2,0-3,-1-2,4-3,26-6,31-6,-107 22,1-1,-1 1,1-1,-1 1,1-2,-5 3,0-1,0 1,0-1,0 1,0-1,-1 1,1-1,0 0,0 1,-1-1,1 0,0 0,-1 1,1-1,-1 0,1 0,-1 0,1 0,-1 0,0 0,1 0,-1 0,0 0,0 0,1 0,-4-11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2:22.99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66,'280'8,"93"-1,-234-8,155 1,-249-2,-1-2,7-3,2 0,10 2,41 2,54-3,-58 1,-34 3,29-7,-12 0,54 1,84 9,-89 0,-85-1,62 0,44-8,-46 1,79 7,-78 1,290-1,-348 3,-1 2,1 2,11 5,0-1,51 3,244-1,-274-13,-25-1,-1 2,13 4,37 8,98-3,-183-10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4:05.6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0,'8'1,"0"0,0 0,-1 1,1 0,1 0,17 5,47 4,1-4,71-2,238-6,-320 4,34 6,28 3,282-9,-235-4,-140 3,-1 1,27 6,-24-3,0-2,11 0,-12-4,205 11,-153 1,-50-6,0-1,1-2,218-2,39 3,-207 1,334 13,-246-19,166 3,-118 16,-94-6,34-5,118-8,-242-1,0-1,18-5,-18 2,-1 1,17 2,68 4,-103-1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55:19.686"/>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0,'348'0,"-308"2,1 2,32 7,-19-2,9-2,39 5,-55-5,39 0,143-8,-182 0,3-4,35 0,179 4,-137 1,-115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4:10.8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1,'102'1,"-1"4,52 11,-89-8,0-1,32-3,8 1,-3 1,517-6,-296-1,-297 3,0 0,0 2,6 1,32 6,126 21,-163-27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4:13.4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0,'413'14,"-342"-9,30 2,-82-7,30 1,0 2,14 3,19 3,1-3,49-5,64 3,200 35,-306-28,36-1,-87-7,36 8,-38-5,-1-2,17-1,-18-3,-21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4:26.4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1,'26'14,"-15"-8,0 0,0-1,4 2,27 8,0-1,1-3,1-1,14 0,-1-1,33 10,2 0,-41-12,1-2,36-3,-11 1,231 20,18 17,-201-20,51 6,-161-24,0-1,0-1,-1-1,1 0,0-1,0-1,7-2,18-3,39-2,-30 4,0-2,-1-1,1 2,-1 2,29 1,465 6,-371 5,-5 0,454-8,-564 3,46 7,55 15,19 2,-82-16,55-3,-120-5,0 0,22 6,-12-2,7 0,71-2,16 2,17 0,21-6,-47-2,139-4,-9 0,-102 5,284 3,-291 3,59 2,270-8,-384 5,22 6,74 3,-40-10,78 16,-129-10,26-3,97-4,-209-2,48 2,36 6,-3 1,62 6,-53-4,30-4,242-7,-141-1,-63-6,6 1,-63 7,56 9,-35 1,6-6,133-5,-119-1,-89 4,0 3,26 6,-2 1,63 4,0-6,6-7,542-5,-523 1,70 7,-42-1,77-6,38 1,-69 11,-187-9,19 6,30 2,-56-8,2-1,25 7,51 5,25-4,43 4,-83-3,67-6,-157-3,0 0,0 1,1 2,45 6,30-7,41-5,-38 0,51 7,72 15,-76-5,98-5,-55-11,118-2,-133-11,-76 3,16 6,5 5,-31 0,224 12,27 1,-278-15,94 2,-121 2,13 5,31 3,13-8,-53-2,0 1,43 9,-65-7,106 19,-90-17,1-3,12-1,166-3,-205 0,1 0,-1-1,1-1,9-3,22-4,-31 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4:31.5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0,'189'6,"1"1,464-8,-560 5,55 11,22 1,309 31,-432-40,8 1,0-3,25-1,947-6,-618 2,-203 7,4-1,153 7,-271-1,-51-5,25 0,180-6,-127-2,414 1,-423 4,54 12,-45-4,11-4,53-8,-35-1,56 11,-55 1,52-6,-113-1,-1 3,43 12,-55-9,-7-2,42-3,71-6,-71 0,-76 1,300 2,-3 13,-47 16,-39-5,-155-18,54 1,2-7,89 4,187 0,-267-7,62 1,-191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4: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1,'8'1,"-1"0,1 0,-1 1,0 0,1 0,-1 1,3 1,21 7,4-3,0-2,1-1,-1-2,27-1,14 1,127 18,-39-3,-64-11,85 9,-85-6,74-3,-66-4,714 5,-535-9,-84 0,222 2,-216 5,148 1,-312-7,503 7,64 0,-387-8,280 1,-452 2,37 7,-50-4,237 26,-46 0,-168-23,5 1,11-2,246 17,-271-17,93 12,-96-11,0-2,0-3,11-2,161 12,7-1,622-13,-774 5,73 12,-87-7,35 3,-10 1,0-5,23-3,-72-3,-1 1,0 3,0 1,31 4,89 8,1-7,23-7,-125-5,80-2,-106-2,0-1,9-3,34-6,58-8,-12 1,-82 17,1 2,0 2,1 2,10-1,29-3,-36-3,18-6,-43 7,40-8,-20 3,10 1,9 0,-32 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4:39.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0,'226'8,"201"-2,-272-7,14 0,202 2,-173 12,40 0,126 0,-226-6,329-1,-443-5,-1 1,15 4,10 1,103 7,127-5,-264-9</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4:44.8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0,'1829'0,"-1683"7,103 18,-127-11,-10-7,105-6,-95-3,-13 1,252 7,214 46,-486-41,1-3,27-4,-19-3,0 4,30 8,-15-2,-1-5,11-5,326-2,-418 3,1 1,28 6,-26-3,1-2,9 0,139 8,3 8,38 4,-123-18,24-3,334-5,-382 2,-21 2,48 9,25 2,-65-11,36 2,66 9,49 4,-3 12,-52-8,54 5,64-17,-87-5,175 1,-320-7,-1-3,6-2,-2 1,38-1,378 6,-212 3,85 4,97 23,-114-11,1-18,-145-1,97 14,-76-3,158-7,-313-1,-1 2,10 3,-24-4,95 15,-33-3,1-5,47-2,90 4,10 1,-155-17,53-10,-55 5,-42 5,17-2,28 2,-28 5,49-2,-86 0,-1-1,0-1,-1-1,14-3,-9-1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4:50.0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63,'34'0,"14"1,0-3,48-7,139-19,-152 18,-18 2,25 2,169 11,-55 1,201-6,-179 12,-76-1,-59-10,21 2,66 16,129-13,-245-4,21 5,-7 0,516 16,-151-24,-373 4,40 8,-31-3,4-3,-44-5,4 1,16 2,109 11,127-7,81-7,-338 2,0 1,17 5,35 3,39-8,-70-3,32 5,45 8,85-5,-46-2,73 16,1-1,-25-16,-27-3,99 7,-257-7,0 1,15 4,29 4,-56-8,1 1,2 2,-3 0,0-1,13-1,185 16,-33-2,-110-10,-1 4,35 11,-76-15,0-1,0-2,6-2,-17 0,0 0,5 3,-4-1,26 2,229-4,-198-4,-24-2,0-2,-1-3,44-13,29-4,-81 16,1 3,12 1,33-3,-69 3,11-3,-19 3,0 1,1 1,8 0,23 4,-30-1,0 0,1-1,12-3,-21 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5:24.9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29,'0'-1,"1"0,0 0,0 0,0 0,0 0,0 0,0 1,0-1,0 0,0 0,0 1,1-1,-1 1,0-1,0 1,1-1,-1 1,25-6,-20 6,39-5,1 2,-1 2,14 2,2 0,20 2,39 7,-97-6,0 1,11 4,3 1,-28-8,163 36,-112-28,54 3,-95-12,59 4,59 12,-83-8,1-3,26-2,110-4,-69-2,-65 0,0-3,41-1,218 12,-109 1,-121-8,60 3,-110 2,14 3,-13-1,11-1,104-2,-65-3,5 5,12 0,-17-2,-49 1,6 3,-7-1,10-1,119 14,-3-1,273-12,-264-7,940 1,-1039 3,38 7,-37-2,28-2,370-7,-431-1,-1-2,0-1,41-4,178 2,-228 6,-1-2,27-5,-20 2,21 0,26 1,68-14,-114 13,1 3,-1 1,1 2,6 2,153 19,-151-15,324 44,-290-38,289 35,-248-31,-37-5,65 1,-119-10,0 2,-1 1,29 9,17 3,-13-8,1-2,4-3,130-1,-147-1,0 3,-1 1,11 5,43 6,3-4,1-5,10-5,-47-4,54 0,84 12,-63 0,-1-7,119-13,84 5,-207 6,450-3,-459-5,-9-1,671 6,-380 2,-8 12,-289-1,-49-4,13-2,81-5,72 4,-153-2,29 3,-79-2,7 3,-9-2,19 1,148 16,21 12,-207-33,61 13,-29-6,1-1,-1-2,9-1,75 1,18 1,202-7,-312 0,0-3,11-2,21-3,-7 3,8-1,30 2,64 5,-132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5:31.1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0,'1'0,"1"1,0-1,-1 0,1 1,-1-1,1 1,-1 0,0-1,1 1,0 0,7 4,5-1,-1 0,0-1,1-1,0 0,3-1,72 1,-61-3,1834 0,-1694-3,-69 0,0 4,7 5,22 5,51-4,-148-6,27-1,43 6,103 22,-131-17,1-3,23-2,-75-4,146 9,-120-7,37 7,-31-3,13-1,179-5,-141-2,24-6,-66 3,7-1,1-4,30-8,-63 12,-1 1,1 1,0 3,6 1,3-1,901 2,-827 4,-18 1,-2-2,34 9,98 20,-232-33,65 7,57-2,2 2,101 8,-110-9,22 6,-24-2,-6-7,-8-1,-35 4,10 5,18 2,52-1,0-6,13-8,-125 3,0 1,0 1,12 4,-1 0,81 10,2-4,101-5,-100-8,5 7,73 4,20-9,410-3,-597 2,1 2,-1 2,25 6,-13-1,32 1,169 5,-161-4,-55-7,-1-1,17-2,294-4,-162-5,92-2,230 20,-430-11,-43-1,-1 1,1 2,-1 1,7 3,19 7,230 47,288 9,-331-47,-119-13,2-6,130-4,-104-1,341 1,-452-1,0-1,-1-3,11-3,-13 2,35 1,-7 0,188-24,-134 9,16 6,-68 7,117-6,-145 12,0 2,-1 3,23 4,-48-5,47 8,34 0,-75-10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55:39.397"/>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1,'246'0,"-218"1,-1 2,22 4,-16-1,21 0,181-5,-121-2,484 1,-406 12,-190-12,110 16,-57-7,10-1,-43-7</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6:33.0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0,'37'2,"12"2,16 2,-3-3,1 4,29 7,-17-1,32-1,-77-9,22 2,4 2,126 19,-108-13,14 1,84 12,-158-23,24 3,1-2,20-1,79-4,-56 0,361-7,-3 12,46 0,-290-5,-82 2,122-2,-18-12,37 0,-229 11,-1 0,25-7,-21 4,28-2,59 6,-110 1,15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6:38.0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15,'20'-1,"0"0,6-3,26-2,204 4,-143 3,-89 0,0 1,-1 2,5 1,2 0,17 1,186 5,-121-6,-46-3,31 7,68 6,-157-14,100 9,61 4,-2-12,45 2,-175-2,163 14,-118-7,50-2,84-7,-98-1,1434 2,-1515-3,1-2,22-4,26-4,-43 8,98-6,-108 8,1-1,12-5,-12 2,1 2,7 1,-16 3,-2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6:40.1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82,'38'2,"0"1,20 6,15 1,55 7,-34-4,23-2,113-10,-117-2,245-14,-265 9,-18-1,24-8,-24 4,13 2,-57 5,-1-1,21-6,-19 4,-1 1,15 0,10-1,4-2,5-1,0-3,-37 7</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7:05.0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24,'4'0,"5"0,1 0,7 0,5-2,0-1,1 0,-1 0,3 2,1 0,-2 0,-2 1,-2 0,4 0,4 0,-1 0,-5-4,-6-2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27:08.0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0,'2'0,"8"0,6 0,3 0,0 0,4 0,6 0,1 3,-2 0,-3 0,-2-1,-1 0,-4-1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41:42.1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0,'5'2,"2"1,6 0,7 0,6 3,6 1,2-1,-3-2,-3-1,-3-1,-4-1,-1 0,-1-2,-1 1,-4 0,-6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41:43.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0,'7'1,"-1"-1,1 2,-1-1,1 1,3 1,15 4,26 0,19 0,-21-2,52 1,-86-2,-3 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41:45.1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77,'125'-28,"-60"18,-1 2,19 3,-77 5,17-2,-22 2,0 0,0 0,0 0,0 0,0-1,0 1,0 0,0-1,0 1,0-1,0 1,0-1,-1 0,1 1,0-1,0 0,-1 1,1-1,0 0,-1 1,0-1,0 1,0 0,0-1,0 1,0 0,0-1,-1 1,1 0,0-1,0 1,0 0,0-1,0 1,-1 0,1-1,0 1,0 0,-1-1,1 1,0 0,0 0,-1 0,1-1,0 1,-1 0,1 0,0 0,-1 0,1-1,0 1,-1 0,1 0,0 0,-1 0,1 0,0 0,-1 0,-15-3,16 2,-16-1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41:46.5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1,'5'0,"3"0,3 2,3 0,3 1,1-1,1 0,2 3,3 2,4-1,1 1,-2-1,2 3,-6 0,-8-2</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41:47.8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0,'308'0,"-315"0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55:43.405"/>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1,'104'-1,"113"2,-49 10,-111-7,7 4,-7-1,4-2,244-3,-156-4,806 2,-940 0,1-2,-1 0,11-3,-1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44:43.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80,'15'1,"-1"0,10 3,13 1,100 0,13-6,-30 0,-9 1,180-2,-158-4,22-8,-75 3,-23 2,26 1,289 5,-209 4,337-1,-413-4,81-14,-62 5,-45 9,-1 2,0 3,17 3,177 27,-239-29,72 13,29 4,-94-17,1 0,0-2,-1-1,3 0,110-21,-25 3,-35 4,-50 10,-1 0,1 1,16 1,-17 3,-2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44:46.5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0 195,'27'-1,"13"-3,11 0,250 1,-219 3,-17-3,0-3,12-4,85-8,-29 15,-41 2,29-8,10-2,15 6,131 5,-139 1,600-1,-661-3,73-13,-118 11,35-4,-3 0,13 1,308 7,-362 1,482 28,-391-20,9-5,-49 0,62 11,-63-6,-2 0,354 42,-367-42,10-2,-46-5,-1-1,0-1,1-1,18-5,75-20,-49 10,1 3,11 1,12-1,-45 7,0 1,9 2,-37 4,30-1,0-3,7-2,268-56,-290 56,0 1,0 1,3 2,95 1,-108 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44:57.64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67,'69'2,"13"4,57 1,-25-1,12-1,-43-2,11 4,-26-1,0-3,8-3,136-10,35 0,-139 11,-7 1,62-9,9-8,50 8,170 10,0 18,-178-8,5-9,186 9,21 0,-345-16,0-3,78-16,-13-4,-113 21,0 1,19 1,68 4,-36 1,-27-2,1 2,-1 3,4 3,58 10,-89-16,-1 0,1-2,4-2,115-14,23-1,35 12,-35 3,395 2,-107 4,-313-7,61 9,218 29,-319-31,19-5,-27 0,91 2,199-3,-302-3,-1-3,51-13,-72 11,1 3,13 3,41-4,-46-4,-43 6,29-1,82 5,-32 1,-21-5,11 0,494 5,-287 2,-141 6,-15 0,194-7,-156-1,-139 3,3 2,36 2,-77-5,70 1,29 6,-5 3,106-5,-86-1,100 17,-6 0,-168-21,1-2,29-5,-32 2,14-2,69-2,-111 6,0 0,-1-1,7-3,-3 1,0 1,7 1,57-3,61-3,-99 7,25-5,-72 6,13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45:37.873"/>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0,'6'1,"0"0,-1 0,1 0,-1 0,1 1,-1 0,21 5,54 4,3-3,-81-8,82 5,-29-2,20 4,18 3,85-2,-10-2,230 0,-251-7,255 1,-375 1,1 2,-1 1,2 1,1 0,0 0,13-2,149-2,88 3,79 25,-140-15,372 25,-490-30,167 9,26-15,-247-2,42 8,-1 0,-19-5,98 9,156 9,-241-19,215 0,-180-3,-88-2,0-1,27-6,-16 3,3 1,-25 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45:41.817"/>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0,'16'1,"0"0,10 3,22 2,-10-2,26 6,-22-3,14 0,459 5,-469-14,1-2,11-4,9-2,-6 6,0 3,9 2,6 1,510-2,-488 4,66 13,-3-1,-97-8,61 14,20 3,50-7,-92-10,-62-3,0 3,12 4,48 8,-43-11,7 2,8-3,395 10,704-19,-1075 5,15 5,50 3,-89-6,12 4,-17-1,49 9,-88-13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46:01.48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1,'2'1,"1"1,0-1,-1 0,1 0,0 0,0-1,0 1,-1-1,1 1,0-1,0 0,0 0,5 0,66 4,50-4,-43-1,-6 1,43 1,9-7,7-1,0 6,70 11,-158-7,76 8,-47-3,37-2,77-5,-158-1,124 7,5 0,440-8,-546-1,4-3,53-2,-95 7,4 1,0-2,0 0,-1-1,15-4,-9 0,1 2,-1 1,10 0,77 2,-95 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2:46.6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0 109,'38'1,"0"3,15 3,35 4,-67-9,5-1,0 2,24 6,-27-4,0-1,0-1,1-1,19-2,24-3,2-3,-57 5,32-4,28-2,1 4,-17-1,36-6,-34 2,34 2,35 6,1 5,-1 6,1 6,55 8,-117-19,53-3,-79-3,13-2,0 3,17 4,78 15,86 10,-144-23,58-3,-77-6,-1-4,60-12,-54 5,-23 5,1-3,15-6,-17-1,-24 8,-1 1,1 2,6 0,73-7,9 0,-67 7,49-1,49 7,-134 1,330 10,-302-7,192 10,-81-11,103 5,-85 5,158 8,114-20,-191-1,-26-8,-68 2,39 8,-74 0,944-1,-947 6,-44-1,79 9,-78-5,27-3,114-6,-90-1,-84 0,-1-2,1-2,24-6,102-19,-115 21,1 3,5 3,7-2,1-3,120-25,-151 26,1 1,-1 3,39 0,114 11,-53 0,170-8,13 2,-153 10,18 1,323-12,-235-2,375 1,-407 12,-74-1,92 2,12-10,-152-4,200 9,-212-7,51-7,34 3,56 11,-197-6,2-1,0-3,0-1,0-4,5-2,56-7,-27 5,-33 3,-1 3,29 2,170-8,-219 7,13-4,-15 2,23-1,54 4,95 10,9 0,-166-10,-1-1,7-3,15-2,-39 5,-5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3:09.2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1,'3'0,"2"0,3 0,5 0,1 0,4 0,1 0,-1 0,0 0,1 0,0 2,0 1,1 0,-1-1,-1 0,0-1,0-1,-3 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3:12.6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1 117,'371'-12,"-201"-5,73-22,-190 29,27-4,13 2,38 3,19 5,-90 7,1 3,4 2,-42-4,128 12,-77-7,60-1,75-10,-21-11,-67 4,4 5,-104 4</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4:14.0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92,'293'-8,"-204"4,-29 2,21-6,-37 4,4 1,-8 1,22-4,5-3,1 4,38 2,136 11,-2 0,-211-8,9 0,1-1,-1-1,21-6,98-19,-111 20,1 3,4 1,94 1,-128 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57:56.924"/>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1,'20'1,"1"1,-1 1,1 1,10 4,-10-2,1-2,0 0,0-1,0-2,27-1,-27 0,0 0,-1 1,1 1,12 3,20 5,0-3,44 0,212-3,-179-6,-104 2,0 1,0 1,19 5,-9-1,0-2,1-1,35-2,-70-1,-1 0,-1-1,0 1,0 0,0 0,0 0,0 1,0-1,1 0,-1 0,0 0,0 1,0-1,0 1,0-1,0 1,1 0,0 4</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4:16.2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92,'1020'0,"-985"-2,-1-1,30-8,-11 3,12-4,-24 4,12 1,80-7,-73 3,-28 5,20-1,30 4,0 4,24 5,-43-2,-57-4,1 0,-1 0,1 1,0 0,-1 0,1 1,-1 0,-5-2,-1 0,1 0,-1 0,1 0,-1 1,1-1,-1 0,1 0,-1 0,0 1,1-1,-1 0,1 1,-1-1,0 0,1 1,-1-1,0 0,0 1,1-1,-1 1,0-1,0 1,0-1,0 0,0 1,0-1,0 0,-1 1,1-1,0 0,0 1,0-1,-1 0,1 1,0-1,0 0,-1 0,1 0,0 1,-1-1,1 0,0 0,-1 0,1 0,-1 1,-25 7,22-8,-15 5</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4:20.1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79,'958'0,"-874"3,26 7,66 3,259-13,-200-1,-102 1,148 1,-175 5,-62-2,-1-2,0-2,27-3,85-12,139 7,186 9,-372 4,-58-1,33-3,454-11,-452 10,72-10,-10-7,68 4,-20 0,-3 0,112 14,-272-2,0-2,17-5,-8 2,9 1,312 1,-205 5,34-1,-174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4:51.2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35,'1833'0,"-1807"1,0 2,0 1,0 1,13 5,36 7,-2-6,1-3,52-1,-89-5,23 5,-25-3,-1-1,4-2,39-4,22-7,26-2,225 7,-96 3,-2-16,18-2,161-1,-389 18,77-8,-45 4,1 3,4 3,-33 2,248 6,-210-6,35 6,-96-4</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5:41.5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1 117,'275'0,"-262"1,1 1,0 0,-1 0,3 2,32 5,45 5,-41-6,0-2,9-1,40 1,11 0,92-8,-138-2,0-3,6-4,247-34,-212 36,-36 4,22-7,54-9,-72 11,158-13,-140 16,6-3,65-5,43 14,-125 2,-21 2,0 3,54 13,32 3,-103-16,-2-1,33 0,-4-3,21 7,-2 5,-49-7,39 9,34 13,-97-25,0 0,15 0,-18-2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5:47.3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0 238,'176'6,"1"1,-128-7,-1 1,17-4,-34-1,13-4,-2 1,-23 3,23-3,-1 2,21 1,344 4,-191 1,-155 1,-1 4,16 4,-55-7,10-1,0-1,-1-1,1-2,4-1,32-2,10-2,-37 3,5 1,291 2,-173 2,-132-3,-1 0,25-6,-15 2,5 1,-15 3,183-11,-170 10,0-1,7-4,19-3,112-10,128 2,409 30,-677-10,268 1,2-13,-216 4,70-2,763 9,-423 1,-420-2,98 2,-74 11,-5-1,-97-11,57 4,21 6,-27-2,1-3,5-2,116-3,-75-1,-56-1,0-1,24-2,529 1,-352 5,-206-1,-6 1,0-2,27-4,228-27,-147 19,20 2,-62 5,-48 0,15-5,-20 2,42 0,42 6,-67 4,-1-4,66-10,-77 6,0 3,0 2,28 4,-14-1,-12-1,30 0,23 5,50 4,64-9,-97-1,-84 0,19-5,-55 5,16-1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5:50.8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1 182,'548'0,"-377"-7,-78 2,4-1,64-2,-124 6,-1-1,17-5,-8 1,18 1,219 4,-146 4,210 6,-207-4,116-11,232 1,-331 7,-81-4,44-9,-35 3,-62 7,178-11,-117 9,14-5,74-5,-168 14,54-1,45-8,-4 0,1 3,35 6,-130 0,37-1,9-4,12 0,-45 3,0 0,-1-1,5-2,-2 0,-1 1,11 0,50 2,1 2,34 7,-78-4,-9 0,0 1,7 3,-8-2,0 0,12-1,68-3,-77-1,-4-1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6:07.5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1 157,'38'0,"2"-1,0 2,-1 2,23 4,-25 0,0-2,0-2,19-1,266-11,-170 2,16 8,-22 8,-81-4,49 5,68 3,-36-5,-23 0,88-8,-78-14,-81 7,30-3,12-2,89 1,-157 10,0-2,20-4,7-1,101-5,-80 8,27-8,-53 6,44 0,-31 6,-17 2,0-3,35-6,-42 2,1 1,0 2,-1 2,21 2,21 6,28 8,-18-2,45-2,-117-10,342 5,-217-8,26 3,188-2,-178-5,88-1,72 15,12-2,-19-2,330 4,-460-8,-145-2,0-3,-1-2,38-10,23-2,15-4,-75 11,0 3,17 1,47-6,-62 6,41 1,-6 2,6-1,338 12,-99 0,-213 1,0 0,199-8,-282 0,-1-3,6-3,4 1,2 1,398 1,-251 6,-111-3,105 2,-98 5,28 0,-20-5,47 9,-3 2,16-6,152-7,-117 0,92 11,1 13,-154-17,51-6,-63-1,274 1,-353-2,0-3,8-2,19-3,-28 6,48-7,-82 9,0-1,7-3,-8 2,0 1,0 0,5 0,92-5,-90 6</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6:11.8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54,'116'1,"125"-2,-130-5,56-2,400 9,-543-2,0-2,0 0,2-2,6-1,12 1,88 1,-62 4,5-4,87-5,61 9,-93 1,-122-1,129 0,36 10,-123-5,41 4,-1 4,-30-5,28 0,-70-7,65 10,14 0,247-8,-194-4,-70-3,-1-3,11-5,-2 1,-4-1,-18 2,54 1,256 8,-177 2,506-1,-688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6:16.8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30,'66'0,"85"0,70 12,145 30,-226-28,32-6,139-6,-179-3,-104 0,1-1,-1-1,6-3,82-20,-70 13,1 3,1 2,11 1,-28 4,1-2,20-5,-28 5,0 2,0 0,6 2,74 2,-44 0,85-1,-124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6:45.2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53,'71'-3,"33"-7,41-2,-115 11,17 0,-1-2,4-3,11-2,-1 2,6 3,122 4,-77 0,113 6,174-1,-242-7,-10 8,-66-2,-61-3,-1 1,0 0,12 5,19 3,86 13,-72-12,1-4,0-2,60-3,-61-3,-42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58:49.254"/>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2,'108'-1,"117"2,-137 4,24 1,12-1,-99-3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6:59.4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80,'42'1,"-15"0,0-2,11-1,-26 0,0-1,9-3,16-3,37-1,1 4,63 3,-109 1,0 0,13-5,30-2,60 5,61 9,-75-1,-68-3,38 1,41 8,-42-1,86-2,-87-5,40 8,85 17,5 1,-130-20,46-3,18-7,1-7,-71 2,124-14,198-22,-346 39,59-3,-71 4,38-8,22-2,255 0,487 13,-826 1,-1 1,0 1,13 4,30 3,-33-6,39 3,41-1,-14-7,95 2,-157 3,19 4,19 3,-6-3,29 10,-6 0,210 26,-185-32,75-3,-134-7,1 2,43 9,-32-5,0-2,1-3,10-3,-54-2,0 0,0-2,16-4,24-5,-48 11,4-1,0 0,8-4,-22 6,0 0,-1-1,1 0,-1 0,0 0,0-1,0 1,0-1,0 0,0 0,-1 0,1-1,5-8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7:02.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1 172,'6'-3,"0"0,0 0,1 1,-1 0,1 0,-1 1,1 0,0 0,3 0,1 0,31-5,13-2,5 3,-41 3,1-1,0-1,0-1,33-5,67-5,-18 3,245-32,-308 40,82-12,-75 8,0 3,23 1,94 4,-91 1,1015 0,-1053 0,-1 2,19 5,10 1,-24-4,16 6,28 5,-28-7,12 5,-47-9,19 1,0-1,29 0,-29-2,15 1,25 6,-20-1,15-3,2 1,-50-4</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7:13.0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0,'4'0,"0"0,-2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7:18.6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0 129,'100'1,"106"-2,-151-4,1-3,39-12,-28 7,-17 2,-21 4,0 2,0 0,23 1,50-2,-54 2,-1 3,20 2,287 11,-224-6,-20-1,-43-1,26 6,-23-2,18-2,53-8,36-10,75-2,48 14,-280-1,0-1,0 0,12-5,-6 2,17-1,35 2,31 3,78 9,40 1,111-18,-266 5,68-8,-33 2,69 5,-120 4,53-5,17 1,179 13,-195-3,-9 2,9 5,98 20,-194-30,64 11,179 25,-179-30,1-3,27-5,438-3,-305 4,-105 0,153-2,-206-6,0-2,-5-1,0 1,55-5,3 12,-51 1,2-3,173-12,25 11,-130 14,-142-8,9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7:27.1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40,'49'-2,"9"-3,29-1,-67 4,0 0,0-2,5-1,-3 0,1 1,8 0,106 3,-87 2,-23-1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7:29.0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95,'7'-1,"-1"1,0-1,0 0,4-2,5 0,145-31,-89 15,-44 11,-1 1,1 2,25-3,89 4,1 6,-11-1,109-1,-251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7:33.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1 107,'35'0,"5"-1,1 2,-1 1,0 3,6 2,-4 1,1-1,25-1,89-3,112-2,131-3,-254-4,53 0,-157 6,0-1,0-2,5-3,29-3,1 3,12 3,42-3,-109 4,19-1,40-7,-39 3,0 1,30 2,88 4,-69 1,-5-1,258 8,-227-5,-57-2,35 5,16 7,43-4,25-3,66 0,39-6,-268 1,-1 0,1 2,-1 0,6 2,-3-1,0 0,16 0,185-2,-114-3,207 9,100-2,-257-7,-86 1,64-10,-7-3,22-4,-84 5,-12 0,-8 4,39-6,-20 6,99-12,-140 17,21-4,34-9,-54 10,0 2,0 1,1 0,1 2,95 1,-56 1,37-1,84 1,-60 11,15 1,-103-11,36 7,-41-3</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1:57:53.0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0,'392'0,"-367"0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2:10.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1,'3'2,"-1"-1,1 1,0-1,0 0,0 1,0-2,0 1,0 0,0 0,1-1,11 4,21 6,1-2,0-2,0-1,28 0,213-2,-154-5,46 1,194 3,-200 11,18 0,235-13,-193-1,214 1,-422 1,0 1,1 0,12 4,22 4,129 8,-169-17</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2:13.7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68,'31'-1,"24"1,1 2,37 7,-31-1,0-3,36-3,123-9,-185 5,82-5,115-3,-189 10,275-5,471-4,-606 10,-140-3,0-2,26-6,-46 6,27-1,0 2,17 2,39-1,-56-1,331-16,-264 18,1 6,27 8,139 13,-69-7,-16-1,425-6,-596-13,16-4,-13 2,4 0,48-3,-59 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6:00:06.581"/>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1,'36'11,"-1"-1,1-2,0-1,1-2,-1-1,8-2,284-1,-162-2,289 11,-408-8,249 16,-144-6,-87-9,-9-1,30 7,-17-1,1-3,52-4,-89 0,-1 2,8 2,30 3,101-1,56-9,-139-3,26-1,273 6,-180 0,-165-2,0-2,25-6,-14 2,30 0,0 4,50 4,-42 1,-74-1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2:17.7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79,'16'1,"0"1,0 0,13 4,20 3,23-3,0-3,48-6,67-8,-30 1,146-28,-189 22,0 6,60 3,461 8,-383 9,10 11,-27-1,-96-15,10-6,-20-1,177 2,-282-1,-1-1,0-1,2-2,39-5,1 6,44 2,64 10,-100-4,1-3,1-3,5-3,77-3,5 8,130-5,-270 3,36-2,23-6,-26 3,0 1,13 3,112 3,-72 1,-41-1,-47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2:27.8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67,'3'0,"89"0,33 7,12 4,50 12,-54-12,-62-6,404 25,-137-3,-255-23,28-5,-31 0,492 1,-550-1,0-1,0-1,8-3,-3 1,20-1,84-6,-22 1,52 4,-117 6,15-4,21-1,-47 4,0-2,2-2,6 0,1 1,26 1,-30 3,-1-2,10-2,21-4,1 3,45 3,-6 0,611-6,-479 10,-184-1,30-1,0 5,8 3,189 18,-267-24,172 13,-14-2,76-8,-200-2,47 8,9 0,-25-5,228 7,328-13,-607 0,-1-2,17-4,22-2,82 2,63 7,-94 1,189-1,175 1,-315 5,-34-1,37-6,-103-3,76-3,434 8,-468-6,58-11,-33 2,-67 8,134-7,-167 11,1-2,0-1,32-3,39-6,-49 5,47 0,20 8,133-8,-111-2,15 6,-40 5,223 1,-3 13,-321-13,505 23,191-25,-696 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2:34.6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1,'1160'0,"-1132"0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2:45.9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67,'91'-4,"72"-13,-38 3,-29 4,45-3,27 5,436 22,-475 0,-59-6,192 18,41 3,-70-7,153 9,-340-28,36 7,-46-4,1-2,-1-1,15-2,22-8,16-4,-55 6,69-13,-55 8,1 2,21 1,-29 3,1-2,-1-2,8-4,2 0,-30 8,0 2,0 0,0 0,1 2,85 6,-36-2,369 0,-267-5,10-6,8 0,-88 8,158-2,-147-4,78-2,-51 7,-122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2:48.7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16,'132'7,"-22"-2,415-3,-271-3,-220 1,277 8,-248-4,-1 0,8 4,-33-2,1-2,-1-2,1-1,32-3,-2-4,-7 0,3-2,1-4,0 4,0 2,1 3,206 4,-254-1,1-2,-1 0,10-4,-1 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2:51.0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1,'3'0,"-1"0,0 0,0 1,0 0,0-1,0 1,0 0,-1 0,3 1,7 3,172 52,-140-46,0-3,1-1,0-2,38-2,-33 0,23 5,14 2,45 4,-69-6,0-3,1-2,7-3,96-19,-85 8,11 3,-10 1,-31 3,16 1,-55 2,-1 0,1-1,0 0,1-1,20-3,130-15,-137 19</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3:00.1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68,'35'0,"25"-1,-1 3,35 7,-48-3,0-1,0-3,1-1,13-4,148-8,-94 5,318 1,-283 6,122 5,-136-1,-72-6,15-3,29-2,320 5,-247 2,-131 1,4 2,41 2,235-15,-320 9,165-3,-161 2,-1-1,1 1,-1-2,7-2,27-4,14 3,0 4,10-2,232-3,-288 7,0-2,0 0,0-1,7-1,-3-1,0 2,6 0,85-3,45 7,-47 1,87 3,251 3,-369-9,-55 2,0 1,-1 1,8 2,28 4,104 2,6 0,-16 7,80 8,-100-19,58-8,-79 0,206 11,-199-5,28-6,-39 0,168-7,-195 4,4 4,58-2,61-17,-144 16,129-11,-64 4,98 5,838 6,-581-2,-273 7,-76-1,111 12,-127-7,-6-6,22-5,-33 0,10 1,104-1,-146-4,20-5,-9 0,-9 0,20-2,89-8,27-1,-94 16,17 7,-20-1,129-1,-216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3:13.6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33,'2'1,"-1"1,1 0,-1 0,1 0,0-1,-1 1,1-1,0 0,0 1,0-1,0 0,0 0,1 0,-1 0,2 0,7 2,0 0,8 0,-13-2,30 4,-15-2,1 1,9 3,-25-5,28 9,0-2,0-2,34 3,31 2,-56-5,32 0,50-8,-45 0,2 4,-2 6,-8 1,60 5,19 1,-114-14,0-1,-1-2,7-3,96-8,-54 6,42-1,52 7,-68 1,773 0,-798-6,-1-3,32-9,-75 11,26-7,25-9,18-5,-94 24,1 1,9 1,12-2,-30 2,1-1,-1 0,1 0,-1-1,4-2,-8 3,-1 0,0 0,1-1,-1 1,0-1,0 0,0 0,-1 0,1-1,-1 1,1-2,7-13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3:16.3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0 209,'14'4,"-1"-1,1-1,0 0,0-1,0-1,1 0,8 0,326 3,-195-4,-115 0,1-1,0-2,-1-2,33-9,-22 1,-4 2,0 1,27-2,195-12,-140 15,53 4,-146 4,-1-1,18-5,35-3,-66 9,156-8,-88 4,-1-4,1-3,83-10,-128 18,61-4,-83 8,0 1,1 1,14 3,63 15,-52-8,1-3,0-2,32 0,-58-7,-4 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3:26.7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1,'19'-1,"26"1,-1 2,0 1,2 3,57 6,-57-7,-16-1,5 3,-11-2,0-1,10 0,39 2,-24-1,8-2,350-4,-381 3,21 3,16 0,44-4,-101-1,-11 0,-7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20:38:43.8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1,'1600'0,"-1581"0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3:31.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1 146,'47'0,"10"1,53-7,-27-1,-45 5,0-2,8-2,83-17,1 7,39 2,-147 12,0-1,0-1,16-5,1 2,1 1,0 2,30 1,-63 2,238-14,-155 8,116 0,15 9,210 20,-418-21,67 6,42 10,-68-4,-35-7,-1-2,1 0,1-1,52 0,50-4,-34 0,353 13,-324 0,-46-4,4-2,109-5,-104-2,-49 2,1 2,23 6,27 2,15-6,-47-4,37 6,3 6,0-3,55-4,-107-7,-35 1,6-1,-9 1,1 0,-1 0,0 0,0 0,0 0,0 0,0 0,0 0,0 0,1-1,-1 1,0 0,0 0,0 0,0 0,0 0,0-1,0 1,0 0,0 0,0 0,0 0,0 0,0-1,0 1,0 0,0 0,0 0,0 0,0 0,0-1,0 1,0 0,0 0,0 0,0 0,0 0,0-1,0 1,0 0,-1 0,1 0,0 0,0 0,0 0,0 0,0 0,0-1,0 1,-1 0,1 0,0 0,0 0,-9-8</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3:33.9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1 118,'2'-2,"0"0,1 0,-1 1,1-1,-1 1,1-1,0 1,0 0,-1 0,4 0,30-5,-25 4,45-6,29 1,-44 4,25-6,-19 2,2 2,4 2,223-9,-250 11,-1-2,1 0,10-4,26-4,11 3,0 3,8 4,38 0,166 3,-178 4,16 1,78 5,-113 0,-51-6,1-1,13-1,215-4,-111-1,-139 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3:40.5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65,'1'0,"0"1,0-1,0 0,0 1,0-1,0 1,0 0,0-1,0 1,0 0,0 0,5 3,17 8,16 8,2-2,-26-12,1-1,0-1,0-1,3 0,24 5,-7 1,0-2,1-1,0-2,14-1,208-4,-215-2,-1-1,-1-3,1-1,1-2,1 0,4 2,1 2,17 1,4 0,-36 0,2-1,-4 0,10 0,19 0,50-3,40-4,6 0,226 19,-82 0,-246-8,13-4,-38 3,19-3,-6 1,23 1,-6 4,-18 1,1-2,-1-2,13-4,-10 0,1 2,0 2,11 2,60-5,-15 1,578 3,-349 3,-287 0,-1 1,28 5,-9 2,1-4,52-2,-37-3,64 9,-42 1,1-5,-1-4,1-5,32-7,210-15,-257 22,197-3,353 7,-597 2,-1 2,10 2,46 6,-58-10,0 1,0 3,20 6,11 3,-63-13,-7-1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3:42.2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0 100,'287'-1,"308"3,-476 2,100-1,-163-5,230-14,-77 5,-11 0,-153 6,31-9,26-3,118-10,-180 22</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3:43.3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37,'2'0,"7"0,5 0,4 0,1 0,2 0,4 0,5 0,7 0,5 0,3-4,2-2,3 1,-3 0,-2 2,-2-3,-9-1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3:51.3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66,'6'0,"-1"1,1 0,-1 0,0 0,3 1,9 3,141 33,-133-32,0-2,0 0,0-2,0 0,1-2,54 4,-18 3,7 4,-28-5,1-1,-1-2,1-2,-1-1,21-5,283-30,-156 15,-43 11,-69 5,188 0,-211 4,-19-2,-1-1,5-2,15-1,66-8,1 0,54 4,-111 9,42-8,196-12,-196 16,119 3,-145 2,-44 2,1 1,16 5,36 3,30-5,-32-2,8 5,-30-1,111 16,-123-15,0-4,29 0,27 0,65 1,-88-3,25 7,-18-2,7-3,-72-4,0 2,10 3,-11-2,0-1,16 0,-9-3,0-1,28-6,-41 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3:59.2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55,'0'1,"0"0,0 0,1 0,-1 0,0 1,0-1,1 0,-1 0,1 0,-1 0,1 0,-1 0,1 0,0 0,-1 0,1 0,0 0,0 0,1 0,0 1,0-1,0 1,0-1,0 0,1 0,-1 0,3 0,3 1,1 0,0 0,0-1,4 0,162-1,-83-1,-69 1,68-1,67-9,-17-1,125 6,-241 4,0-1,-1-1,5-3,3 1,12 0,422-10,-465 15,26 0,1 0,-1-2,0-1,7-3,1 0,1 1,-1 1,5 2,109 2,-88 1,61 5,-30 0,-61-3,0 0,6 4,-2-1,16 0,151 10,178 40,-333-48,0-1,0-2,1-3,7-1,-11-2,66-2,11-6,-38-4,-51 7,0 1,23 0,201 4,-113 3,-3-2,-122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4:05.5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1 275,'129'7,"-11"-1,-92-5,75 0,59-8,-97 1,63-7,-60 5,66-1,67 10,-88 0,33-2,139 2,-156 5,52 2,72-17,-148 7,1 4,-1 4,29 9,378 40,-446-49,-1-3,1-3,37-5,-17-4,93-11,-120 11,-1-2,6-5,28-5,2 3,17 2,-32 2,-41 7,0 1,0 1,77-1,90 6,-121 3,17 1,0 3,29 10,-83-10,0-3,34 0,89-7,-112 1,73-5,0-5,2-7,-94 14,-1-1,0 0,-1-2,24-10,0-1,51-10,-90 24,41-7,-32 7,15-4,15-6,1 2,58-3,-21 8,45 5,-89 3,-7-1,20 4,-38 0,15 5,0 0,0-2,0 0,19 6,-49-9,-1 1,-1 0,1 0,0 1,-1 1,0 0,2 2,-11-7,0 1,0-1,0 1,0 0,0 0,-1 0,1 0,-1 0,1 0,-1 0,0 0,0 0,0 1,0-1,0 0,0 3,-1-4,0 0,0 1,0-1,0 0,0 0,0 0,0 1,0-1,-1 0,1 0,-1 0,1 0,-1 1,1-1,-1 0,1 0,-1 0,0 0,0 0,1 0,-1 0,0-1,0 1,0 0,0 0,0-1,0 1,0-1,0 1,0-1,-1 1,1-1,0 1,0-1,-11 3,0-1,0-1,0 1,0-2,0 0,0 0,-3-2,-14 1,-350-1,303 2,20 2,-1 3,-59 2,68-7,-2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4:07.1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0,'105'15,"36"8,-92-11,-34-8,1 0,-1-1,1 0,2-1,76 0,1-5,51-8,-65 0,3-4,-78 13,-10 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4:09.0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14,'40'2,"36"6,-12 0,67 5,-5 0,100-3,-195-11,22 1,-1-3,24-4,10-7,0 4,14 4,-95 6,19-1,0 0,0-1,17-4,-6-1,0 2,17 1,-75 4,2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6:43.6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60,'720'0,"-690"-1,0-2,21-5,-21 3,1 1,15 1,344 4,-357-2,18-4,-16 1,8 2,14 3,-25 0,-1-2,7-1,55-15,-50 12,-38 4,-7 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20:39:08.8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1,'2'2,"1"0,-1 0,1-1,0 1,-1 0,1-1,0 0,0 0,0 0,0 0,0 0,2 0,7 1,0-1,7 0,-9-1,86 3,21 2,-42 1,23 1,6-4,363-3,-407-2,45-9,-83 8,-1-1,0-1,12-5,-22 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4:10.1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80,'282'-8,"-211"3,112-6,-150 8,0-2,7-2,4 0,52-8,0 4,15 4,-80 7</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4:16.2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79,'9'1,"0"0,1 0,4 2,6 0,72 15,-50-8,1-3,13 0,44 6,-55-6,29 1,-36-8,0-1,26-4,74-17,-129 21,42-7,-16 3,0-2,0-1,16-7,-3 0,27-12,-52 18,0 1,0 1,0 1,1 1,0 1,0 2,1 0,0 1,308 4,-262-1,0 4,71 14,-82-11,0-2,27-2,-57-4</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4:33.8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 93,'258'-8,"-75"-7,-68 6,15-8,-81 9,0 3,4 1,-31 2,1 0,13-5,18-1,38 1,83 7,-84 1,-39-1,66 1,28 6,-60-1,-54-6,0 3,0 0,-1 2,21 6,-14 0,-20-7,-1 1,0 0,0 1,-1 1,8 5,-23-11,1-1,-1 1,0 0,0 0,0 0,0 0,0 0,0 0,0 0,0 0,0 0,0 0,0 0,-1 1,1-1,0 0,-1 0,0-1,0 0,0 1,0-1,0 1,0-1,0 0,0 1,0-1,-1 0,1 1,0-1,0 1,0-1,0 0,-1 1,1-1,0 0,0 1,0-1,-1 0,-10 7,-6-2,1 0,-1-1,-7 0,-3 1,-18 2,0-2,0-1,-43-3,-136-16,125 7,-24-7,66 7,-53-1,-131-5,230 13,-44-3,-123-12,63 6,-117 4,167 8,-21 4,37-2,-25-2,55-2</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4:37.2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86,'394'0,"-371"-2,0 0,0-1,6-2,1-1,16 0,89-7,47-3,-98 11,134-4,-152 10,0 2,19 5,14 2,1-4,17-4,38-2,203-2,-221-4,37-1,18 0,-30 1,417 5,-303 2,-269-1,-1-1,0 1,0-1,1 0,-1 0,0-1,0 0,0 0,-1 0,3-2,-1-1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6:34.0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11,'0'-5,"0"0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5:02.5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2,'1811'0,"-1562"14,-130-5,50-5,45-10,95-2,-242 8,24 0,50-8,-49 2,78 6,-79 1,-32-2,74 3,-102 1,29 7,-33-5,1-1,19 0,47-3,-30-1,-1 3,9 3,123 18,-44-15,91 13,119-10,-210-11,27 8,90 5,25-12,-226 1,36 6,-43-2,-1-3,15-3,170-20,42 0,-99 12,191 1,-232 7,1670-1,-1672 4,20 8,143 23,-167-18,-62-10,63-3,76-11,20 0,69 14,24 0,-121-8,216 2,-138 19,-67-3,-202-15,0 0,16 5,-12-2,13 1,389 33,-280-24,-63-6,10-3,162-5,-122-2,68-10,-65 2,-62 6,193-11,-121 4,66-6,-58 5,3 6,-123 4,31-6,-8 1,189-10,21-1,-112 7,-22 2,-102 4,0-1,12-4,-13 3,0 0,15 1,71 0,25 6,-31 1,164 1,198 32,-321-19,1-7,8-6,625-5,-453 2,-203-1,0-6,8-7,-5-2,0 6,8 6,-44 1,9-6,-29 1,1 4,39 5,90 19,48 17,15 2,-152-27,39-3,127-10,-102 0,-101 1,85-1,-116-3,16-4,-4 0,-45 6,0-1,1 0,11-5,-9 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6:19.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67,'1'2,"1"-1,0 0,-1 0,1 0,0 0,0 0,0 0,1 0,6 2,1 2,1-1,0 0,0-1,0 0,9 0,17 2,6-2,7 0,77 5,76-8,-88-1,248 11,-323-7,85 7,4-6,-95-6,13-2,23-2,445 5,-4 27,-110-14,-287-12,325-11,-312 4,133-12,-166 9,8-5,-54 7,0 2,30 2,97 4,-78 2,38-1,227-2,-238-6,31 0,1396 8,-1447 2,0 5,78 16,-119-15,1-3,10-3,129-5,59-10,-87 1,123-5,-293 16,86 0,50-9,40-5,46 9,-44 2,741-5,-603 9,-261-4,0-3,-1-2,36-11,-52 12,1 1,34 1,88 5,-99 0,35 0,93 2,-112 4,19 1,111-7,-100 0,-88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6:23.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39,'322'0,"-293"-2,0 0,27-7,-24 3,-1 2,14 0,305 6,-196 3,109 3,482-8,-717 1,-1 2,0 0,9 4,-9-1,12-2,1-1,-1-1,19-3,40 1,273 11,-324-8,19 7,-22-4,31 1,-48-7,0-2,17-3,-7 1,1 1,224 2,-139 2,-97-2,1-2,0-1,14-4,28-5,3 6,41 2,73 6,-49 1,17-8,-11-6,33-2,24 6,349 9,-519 1,1 1,-1 1,19 6,-11-3,31 3,27 2,16 6,17 3,-37-10,-58-7</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6:24.4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41,'2'0,"5"0,4 0,7-2,9-1,10 0,7 1,1-4,3-1,-6 1,-4 1,-8 2,-12 1,-16 1,-9 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2:36:27.2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1 141,'21'-1,"1"-1,-1-1,3-2,36-4,59-5,37-2,109-10,-140 13,-36 1,-41 4,1 3,3 2,10 2,-5 1,0-2,9-4,11-3,-1 5,54 3,153 18,-86-4,64-6,-231-5,0 0,18 5,19 2,22-2,117 13,-157-13,89 11,119 1,-214-17,38 8,17 1,60-9,-82-3,49 7,12 7,91-4,-60-3,-72-2,-40 0,24 7,-27-4,35 0,38-7,-122 0,0 0,0-1,0 1,-1-1,1 0,0 0,2 0,6-5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4:13.2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1 278,'989'0,"-808"8,-93-2,64-5,-59-7,41-2,135-6,-16 0,191 11,-272 4,-144-3,0 0,23-7,17-1,126-5,2 9,73 11,-199-2,179 5,-154-8,58-10,-45-5,-44 5,36 0,-23 4,24-8,27-3,-31 5,26-11,-30 6,43-2,-23 12,-40 3,-1-3,51-12,-77 9,1 2,0 2,0 2,20 1,122 8,86 17,-136-9,0-7,2-6,-75 3,0 2,44 11,-19-3,45-3,-46-4,-51-3,0 3,6 2,-1-1,0-2,0-2,35-1,21 0,-35 5,49 11,-10-1,16-2,1-5,21-5,-111-4,1 2,-1 2,10 3,44 6,234 21,-212-21,-19-3,40-1,102 4,-97-5,134-4,-84-4,-25 5,65 1,-196-6,41 0,1-3,49-9,-31 1,14 3,61-6,-51 2,0 6,11 4,348 1,186 1,-420 6,98 1,-111-1,-2 0,228 15,-386-18,82 10,-50-4,74-2,-99-9,149-2,56-14,-114-6,17-1,-60 9,23-3,-37 11,202-19,-180 16,-1 6,17 6,-24-1,-38-1,37 2,0-6,4-6,-20-3,185-20,-158 22,32 7,-126 3,0 0,0-3,4-1,29-5,1 4,40 1,137 10,-148-1,217 5,-244-6,47 8,-39-2,13-3,46 1,20 1,1025-8,-575-1,-102 1,-448 3,0 2,51 13,-55-9,-33-6,232 34,-172-29,0-4,17-3,-39 1,0 2,52 10,19 3,-67-12,-1 3,38 10,-56-9,0-3,40 1,-18-2,-16-1,-27-3</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0:32.9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1,'7'6,"0"-1,1 0,-1 0,1 0,0-1,1 0,-1-1,1 0,-1 0,6 1,16 1,-1 0,18-1,27 4,-10 2,1-3,55-1,32 2,-72-2,112 11,101 3,-140-14,34 10,95 12,-240-26,5 1,20 5,-11-1,43 0,56-6,-126-1,142-7,-9-1,-72 9,16-1,35-8,-103 4,32-8,28-9,83-8,-141 24,17-6,21-4,-9 9,6 2,-10 0,22-5,-28 2,0 2,33 2,-59 1,-1 0,15-5,19-1,20 3,7 5,17-2,-16-3,-40 1,0 2,3 3,95 7,110 7,-89 6,-71-13,290 28,-60-10,-143-14,-103-6,0-4,27-5,224-2,-211 6,458-1,-529-2,0-3,40-10,-53 9,50-6,70 1,93 9,-171 3,-29-3,39-8,-29 3,1 3,142 9,-53 1,-86-6,62-9,-80 6,32 1,-30 2,23-5,-38 1,58-6,42 2,-74 8,29 0,28-6,-48 1,1 3,51 7,144 22,-175-16,15 3,-19-2,1-4,16-4,263-6,-317-1,0-2,-1-2,8-4,65-10,43 0,-112 14,0 3,25 3,114 8,-42 0,-44-7,49 2,-102 4,53 12,-42-6,1-2,-47-8,97 9,27-5,-77-6,84 0,85 14,52 14,2-17,-209-11,102-3,-137-2,16-4,-4 0,18 1,1 3,2 3,558 3,-561 2,33 7,59 3,-4-14,55 2,-170 4,9 3,-14-2,34 1,-23-7,1-1,30-7,-23 3,-1 3,19 3,-17-1,188 8,-41-2,-12-13,-97 1,-11 1,121-3,25 7,223 3,-317 4,-40 0,38-6,-72-6,14 0,43 6,30-1,-79-5,-31 1,4 3,326 2,-340-2,0-1,19-5,-16 2,41-1,19 8,13 6,-72-4,104 1,-19 0,335 3,-352-7,-67 2,0 1,6 4,53 4,60 4,-16-2,97 11,-61-2,0-8,3-7,-133-9,1-2,-1-2,13-5,-16 0,5-3,-22 5,6-2,-12 3,25-4,-8 5,-1 1,24-8,-35 7,0 2,1 2,11 0,45-6,-66 4,-4-2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0:36.2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1 119,'343'-10,"-7"-31,-276 30,-31 5,1 2,4 0,8 1,258-9,-162 11,213 3,-117 10,-53-2,-3 4,-83-4,33-4,362-15,-124 5,38-2,-328-1,62-15,-65 9,72-3,237 13,-223 4,179 7,-228-4,-50-3,1 2,20 7,212 33,-129-30,-97-8,81 1,9-7,-39 0,615 1,-708-1,0-1,1-2,2 1,20-1,214 4,-122 1,-110-1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0:40.8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54,'277'-3,"260"6,-143 25,62 27,-152-5,-265-44,1-3,38-1,78-10,-46 2,-70 4,190-9,-125 2,21-9,-106 14,1-2,-1 0,7-4,-2 1,18-4,-11 5,-9 1,1 2,0 1,9-1,125-11,-71 5,9 2,8 5,-68 2,0-2,8-3,-8 1,2 2,3 1,279 12,-113 4,-165-10,82 9,-9 3,1-5,51-6,2623-5,-2705 5,28 6,-24-2,16-3,-23-1,0 4,5 4,106 11,-69-19,1-5,33-9,-120 6,12-5,-18 3,-1 1,8 2,14 3,35 5,-13-1,172 15,-50-3,235 24,-344-30,3-2,65-5,-104-1,36 6,2 1,40-3,1-6,38-8,-83 2,43-5,-48 4,-35 4,-1-2,0-2,4-3,10-4,1 3,12 2,121-8,-158 15,-31 2,78-6,0-3,29-9,-44 4,1 3,0 3,0 3,9 3,73 8,24 8,-19 0,15-7,6-1,0 0,205-6,-365-1,1-1,-1 0,0-1,1-1,5-1,20-2,18 4,-30 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6:08.5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94,'0'1,"0"-1,0 1,0-1,0 1,0-1,1 0,-1 1,0-1,0 1,0-1,1 1,-1-1,0 0,1 1,-1-1,0 1,1-1,-1 0,0 0,1 1,-1-1,1 0,-1 1,1-1,13 5,-9-4,23 8,1-1,1-1,-1-2,1-1,8-1,210-4,-137-8,102-22,-30 3,-130 21,150-17,-81 16,6-1,-56-3,-40 6,22-1,246 4,-168 4,186 10,-242-9,-1-2,26-6,52-1,182 7,-148 0,86 14,-5 0,276-15,-463 4,22 6,35 2,237-7,-221-5,-53 5,13 6,-36-3,22 1,84 7,58-7,-214-7,0 2,21 4,18 1,128 4,58 6,-238-16,343 32,-246-31,41-8,-36 0,24 6,597 10,-553-11,-175 0,1 0,-1-1,1-1,0 0,9-3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6:15.1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0,'0'1,"0"0,1 0,-1 1,0-1,1 0,-1 0,1 0,-1 0,1 0,-1 0,1 0,0-1,0 1,-1 0,1 0,0 0,0-1,0 1,0 0,0-1,0 1,0-1,0 1,0-1,1 1,4 1,0 0,1 0,5 1,-11-3,47 12,-11-3,32 3,13-4,50-2,-90-4,0 2,10 3,-6 0,35 0,253-7,-155-1,-131 2,30 6,-58-5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0:54.89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0,'14'1,"0"1,1 0,-1 1,0 1,5 2,3 0,12 2,31 5,-28-5,20 2,76 0,90-5,-184-3,0 1,17 5,-6-1,6-2,97-5,10 0,-109 7,-28-4,13 0,342-1,-195-3,302 1,-473-1,1-1,-1 0,14-4,19-3,-19 5,1 1,0 2,0 2,0 0,11 3,6 2,14-1,15 1,-56-4</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1:14.42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0,'5'3,"3"0,5 2,7 0,2 4,4 0,2-1,-1-2,-4-2,1-2,6-1,-1-1,-2 0,-2-1,-3 1,-1-1,-3 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1:15.684"/>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45,'7'0,"8"0,5 0,4 0,12 0,3-2,-2-1,0 0,-1 1,-2 1,-2-5,-2 0,-3 0,-2 2,1 1,-4-1,-5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1:19.49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0,'4'3,"9"0,3 4,2 3,2 0,0-2,1-2,3-2,9-2,1-1,3 4,3 0,0 1,-4-2,-8-1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1:21.55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1,'2'2,"5"1,4 0,2 0,3 0,6 1,5-1,1 0,2-2,0 4,-3 2,-1-2,-3 0,-1-2,-2-2,-3-2,-3-1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4:17.7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50,'378'0,"-299"3,18 5,-23-1,398 21,-100-27,-170-2,-15-5,36-11,-151 7,-31 3,6 2,94-12,-81 7,48 1,270 7,-187 3,-44-2,164 3,-13 15,130 2,146-20,-448-6,-14 1,130 6,-110 0,-96-1,0-2,11-4,-4 1,14 1,43 4,-41 1,28-4,49-5,87 9,-102 1,64 6,-66-2,98-4,65 3,84 33,-358-36,101 9,0-4,0-5,-46 1,-1 3,5 3,64 5,391-6,-320-8,-151 1,327 10,-299-4,465 26,-36-33,-201 0,116 1,-391-1,-1-2,21-5,-18 3,1 1,0 2,-9 1,-2 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1:22.99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1,'2'0,"8"0,8 0,4 0,2 0,-1 0,1 0,-2 0,-3 0,0 0,0 0,-1 0,1 0,0 0,0 0,-4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1:25.12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1,'2'1,"-1"0,1-1,-1 1,1 0,-1-1,1 1,0-1,-1 1,1-1,0 0,-1 0,1 1,0-1,5 0,43 8,1-2,-1-2,14-3,-43 0,0 1,-1 1,10 3,-2-1,11 1,-11-4</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2:06.3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0 129,'108'0,"118"1,-123 5,25 1,446-6,-274-2,-106-7,-66 1,-16 2,82-1,483 6,-656-1,1-1,-1-1,10-4,13-1,-9 3,51-8,33 1,-116 12,349-14,-305 11,0-2,-1-2,34-11,-41 10,-17 4,1 1,-1 0,23 2,67 7,-18 0,384-4,-254-3,651 1,-780 4,49 10,-3-1,18 1,-29-1,73-5,-185-9,13 1,0-1,0-2,16-3,24-6,15 2,55-8,-92 10,1 3,19 2,100 3,-78 1,-72-1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2:08.0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26,'297'0,"-269"-1,1-2,-1-1,8-3,11-1,-32 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2:20.9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0 104,'14'1,"0"1,1 0,-1 1,1 1,9 2,107 16,-69-14,-2 1,53 0,73-10,56 2,-116 10,-7 0,270-7,-228-5,-49 1,120 0,-131-7,-1-4,6-5,0-7,-73 15,-14 2,0 0,5-3,-8 2,0 1,0 1,7 0,199-37,-158 33,1 3,30 1,131 8,-221-3,148 6,100 1,-144-6,324-3,-307-4,45 0,-42-1,-10 1,195 14,56 5,139-7,-315-7,-178 0,21 1,-1 2,4 1,339 36,-280-35,0-4,0-4,57-11,-12-10,-90 14,1 2,1 3,5 1,54 5,79-3,317-6,-329 11,33-2,-186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2:57.1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0 333,'45'-1,"24"1,0 2,-1 3,5 4,-27-1,98 16,85 2,-56-12,160 4,-264-18,120-2,-156-2,0-1,24-7,17-4,-41 10,134-26,-135 21,-25 8,0 0,0 1,0 0,5-1,321-40,-156 21,-10 4,-56 6,-74 7,0-2,18-6,71-26,-98 30,29-6,0 2,57-4,-95 14,-11 2,116-18,-83 12,0 2,25 1,84 4,-63 1,-58-2,0-2,16-3,22-4,154-4,15 9,-178 5,11 4,0 2,41 11,-18-3,230 24,-225-27,-25-3,39-1,-98-6,116 0,121-14,-173 1,-36 5,19-1,164 5,-6-1,147-3,-292 7,-32 2,0 2,13 3,-11-1,0-1,6-2,198-11,-15 1,-86 8,170-2,-208-5,26 0,341 5,-248 2,-169-3,48-9,-41 3,17 3,323 4,-189 2,-178-1,5 1,-1-2,0-2,20-4,-4-2,1 3,0 3,1 3,23 3,692 9,-653-12,-37 3,50 11,-77-7,28 4,-26-3,36 0,289 15,-267-13,101-3,10-8,-209 0,-1-1,1-1,0-1,9-3,6-1,44-12,-44 10,0 2,1 1,20 0,-34 4,-1 0,2-1,16-3,41-3,-36 5,-1-1,42-12,-64 9,-6 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2:59.6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1 140,'96'-5,"88"-15,-105 11,380-41,1 27,-266 18,8 0,-160 3,38-7,15 0,45 7,0 6,28 1,-40-5,67 1,75 14,-110 6,-63-7,1-5,40-3,128-2,152 3,-194-5,93 10,-289-11,0 2,12 4,21 2,-34-7,0 0,0-1,0-2,8-2,-16 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3:25.9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1 195,'148'7,"-16"0,-115-6,0 1,1 0,10 5,-6-3,19 3,48-3,46-5,-50 0,326 1,-288 7,-10 0,-4-7,82 2,-139 1,0 3,31 7,-34-3,1-2,0-2,24-2,34-3,99 2,-5 15,-111-8,58-2,93-8,-98-2,424-6,-568 8,299-16,-134 5,38 6,-145 4,5-4,27 0,40 3,-2 0,7-6,-63 2,16-2,3-4,32-6,-56 10,16-1,45 2,84 7,-135 1,11-5,68-11,-51 4,13-5,-69 7,0 4,46-1,38 0,-25 0,-67 6,10-1,1-1,17-6,-9 1,0 2,1 3,49 5,339 7,-390-8,40 8,-25-2,-47-6,109 10,28-6,-119-4,39 6,-39-3,150 17,125 13,-212-24,-7 1,51-4,14-8,246 9,-350-4,-9 1,0-3,0-2,23-4,142-16,-48 5,1 1,-27-6,52-6,-34 14,-13 1,-49 0,12-1,14 4,-74 3,-1-1,22-7,35-3,-40 10,0 4,0 3,9-1,917 0,-530-2,-432 0,0-2,15-4,19-2,93-9,109-9,-243 25,1-1,8-4,-5 2,16-1,56 1,-13 2,422-5,-325 9,-115 1,1 3,9 4,-38-3,15 2,50 1,-39-5,0 4,14 5,23 3,-6-4,-1-4,10-4,165-5,-255 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2:15.30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53,'31'-1,"15"-3,17-2,104 6,7-1,-105-6,-34 3,13 1,38 4,-26 0,20-3,-57-1,0-1,4-2,-7 2,1 0,19-1,-24 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2:17.459"/>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1,'27'1,"19"4,12 0,149-3,-120-3,-69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4:14.87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1,'19'-1,"0"2,0 1,-1 0,10 3,-1 0,1-1,-1-1,1-1,15-1,-10 0,16 3,19 1,-27-3,1 3,6 3,39 4,14 0,-18-2,0-3,5-4,-38-3,96-1,57 10,-63 2,7-7,-93-1,52 9,-43-4,23-1,8-4,4 0,-4 7,-11-1,22 4,-58-6,38 0,88-13,-86 2,14 3,90 11,135 3,-36-14,-253-1,-1-1,10-4,-3 1,17 1,305 5,-216 5,122 1,-230-6,-1 2,29 5,25 6,1-4,59-4,-107-4,32 7,3 0,273-2,-246-7,-51 4,41 6,-34-1,16-3,-13-4,2-1,46 8,86 7,60 9,-199-19,47-3,4 1,89 14,323 0,-482-17,-14 1,0-1,0-2,0-1,7-2,0-2,1 3,27-1,-23 3,40-8,32-10,81-17,-82 12,-93 20,-3 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2:18.995"/>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48,'2'-2,"-1"1,1 0,0 1,-1-1,1 0,0 0,-1 1,1-1,0 1,0-1,1 1,24-2,-17 2,130-2,1 0,-114 0,1-1,-1-2,0 0,2-2,3-3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2:22.050"/>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1,'11'4,"0"1,0-2,0 0,0 0,0-1,1 0,-1-1,5 0,23-1,33-4,-22 0,435-1,-313 6,580-1,-727 1,1 2,-1 1,3 1,2 0,28 2,-29-7,-22 0,1-1,-1 2,1-1,-1 1,1 0,6 2,-4 3,-3 3</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2:30.22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1 106,'89'1,"103"-3,-123-4,-31 2,1 2,2 0,-1-1,7-3,17-3,-1 4,14 2,128 5,21 10,78 2,85-15,-355 0,0-2,20-5,-14 1,26 1,53 4,34-2,174-25,-282 25,0 3,14 2,-17 0,1-2,24-4,26-7,83 2,436 10,-281 1,235-1,-529 2,-1 1,0 2,5 3,16 2,317 43,4-18,-333-32,-1-3,1-1,34-5,30-7,2 6,1 4,-101 3,122-5,65-1,961 6,-1103-2,51-10,9-1,-57 7,8-4,-22 3,1 1,26 1,113 10,-4-1,67 4,-246-8,26 2,0 1,0 1,2 2,19 4,-28-6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2:34.995"/>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27,'606'0,"-586"-1,0-1,-1-1,13-3,-7 1,21-1,59 2,0 5,9 5,107 2,104-8,-282-2,11-2,22-2,321 3,-215 4,771-1,-909 2,14 3,31 2,-56-7,110 5,-95-1,-1 2,1 1,-3 1,1-2,32-2,92-4,-72-1,665 1,-673 3,22 7,42 2,-53-6,56 1,-48-7,-78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2:49.78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9,'3'0,"4"0,4 0,7 0,4 0,5 0,1 0,-1 0,-2 0,-4 0,0 0,-3-2,2-1,-4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4:59.7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94,'368'0,"-331"-2,0-2,-1-1,0-2,8-4,55-10,-60 14,1 3,25-1,28 1,24-7,-15 3,14 4,103 5,-64 0,-37-1,-89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5:02.7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1 128,'50'1,"1"2,30 7,-25-3,1-2,-1-3,47-5,25-9,-52 4,15 2,-77 6,114-5,-92 2,0-1,19-7,-27 5,0 2,0 0,1 2,15 1,421 2,-392-4,26-6,26-2,-70 9,-9 1,0-3,8-2,14-2,-1 3,67 3,-15 1,-7-5,25-1,-32 8,-19 0,53-7,-17-6,0 6,77 6,-174 2,140 6,-103-8,41-6,-54 3,-1 2,1 1,0 3,29 7,-51-6,-3-1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5:07.7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79,'93'-4,"0"-4,3-5,-69 9,50-3,1 4,15 3,-52-2,1-1,10-4,46-4,-11 5,125-4,-19 10,-172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5:09.7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39,'320'0,"-285"-2,0-1,16-4,35-4,-25 6,137-6,104 12,-289 0,0 0,0 0,0 2,8 1,51 18,-42-12,32 10,0 1,5-2,-48-15,88 24,-88-22</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5:12.6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1 119,'22'0,"29"0,1-2,42-7,211-28,-26 29,-88 6,101-17,-175 10,15-2,66-4,51 8,27 8,-170-1,-78 1,0 2,27 6,-31-5,0 0,0-2,0 0,11-2,31-5,70-2,-113 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4:21.211"/>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12,'223'1,"237"-2,-327-5,42 1,-74 4,83 2,-14 10,17 1,-58 2,-68-6,60 13,-59-10,9 0,136 5,-14 0,-153-12,191 12,-71-5,-15 0,4-4,21 9,484 47,-299-55,-164-6,26 8,4 1,266-11,-398-4,0-5,37-10,-84 11,27-8,-45 10,1 2,-1 1,1 0,8 2,2-1,23-5,211-37,-151 30,-26 4,-22 3,41 1,72 6,-81 1,22-2,135 2,-216 2,0 3,35 8,-3 0,75 4,59-3,-81-4,59 1,-122-8,0 2,21 8,50 5,-102-16,1-2,33-2,269-11,-321 12,74 0,60-9,-63 0,124-17,-88 10,-48 8,31-1,1 4,11 6,-116-1,44-2,-1-2,4-3,13 0,182-8,2 14,-194 1,147 12,-46-1,20 5,-115-9,14 1,45 5,-85-11,-1-1,24-4,92-4,37 7,26-1,-121-5,10 0,257 15,-278-5,71 4,6 8,4 3,0-8,91-7,-230-3,0 1,0 0,7 3,22 3,68 2,76-3,-132-4,19 4,14 1,297-3,-346-7,1-3,-1-1,7-5,-3 2,0 2,25 0,104 6,-15 2,-107-4,51-8,-43 1,1 3,23 2,266 5,-142 1,30 5,-40-1,-75-6,5-6,-51 3,-45 4,0-2,14-4,3-2,0 3,7 2,106 3,48-3,343-5,-358 9,-101 1,9 5,110 5,49-10,-188 1,38 8,-70-6,53 7,-29-3,-1-3,3-3,39-7,68-12,-167 15,95-14,-50 8,0 2,0 2,23 4,-51-2,1-1,19-5,24-3,-19 7,-34 3</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5:20.0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40,'12'0,"9"0,0 0,0 2,2 1,66 11,0-3,0-4,13-4,339-17,23 1,-449 12,0-1,0 0,-1-1,5-1,-1 0,1 0,3 1,-3 1,91-10,-46 4,65 0,67 9,-76 0,160-1,-249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7:12.1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0 157,'31'-1,"0"-2,22-5,-2 0,8 2,28-5,71-7,-75 10,1-3,9-3,8 0,-40 6,0 2,8 2,-10 1,0 0,6 0,42-8,-57 3,0 3,47 1,31 7,1 4,0 7,-51-5,0-3,6-3,-20 0,21 5,2 0,2-1,160 6,75-7,109 0,-286-7,154 0,442 3,-160 26,-558-26,132 6,-101-7,43-6,-31 1,0 3,10 3,134 14,12 1,-175-17,43-6,13 0,315 6,-300-7,-18 1,-59 3,31-6,-22 2,1 2,147 1,111 16,-175 2,-78-6,0-3,22-2,-12-4,-53 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17:28.9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1 158,'366'0,"-347"-1,1-1,-1 0,6-3,1 0,10 0,289-22,-145 10,17-1,5 9,-121 8,319 7,-205 18,-116-12,1-4,31-2,-49-3,39 7,-45-4,22 3,138 11,-161-18,0-2,52-7,-54-1,-20 3,28-1,-47 5,-1-1,0-1,1 0,0-1,20-4,48-10,36-13,-90 22,1 1,0 2,0 1,1 1,0 1,212 2,-115 3,189 5,72 0,-162-20,-204 12,41-5,52-2,184 8,-275-1,1-1,-1-1,5-3,5 0,5 1,67 0,42 6,-44 1,274 11,-247-1,-49-3,37-3,-90-6,73 1,8 5,-29-2,39-3,39 0,-50 11,-54-5,7-1,254-5,-170-2,7 0,185 2,-237 6,14 5,67 6,-22-16,-65-2,17 5,248 14,5-17,-314-5,-1-2,0-2,16-7,-37 9,10-3,2-1,27 0,178-20,-211 23,21-8,-24 6,30-4,23 3,21 4,-74 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3:13.56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0,'76'1,"39"6,-55-2,-17-2,12 4,37 8,11-3,-15-9,-54-3,0 1,0 2,1 2,38 6,38-1,-60-6,36 0,1-4,-70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3:18.38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0,'1119'0,"-1100"1,-1 1,0 1,14 3,-8-1,18 1,15-1,154 16,-163-15,234 36,-165-19,55 9,-133-28,38-1,9 0,125 12,-134-10,50 7,-51-4,41-2,5-6,230 7,-292-2,0-3,0-3,0-2,13-5,-3-1,68 0,71 9,-84 2,200 6,191-2,-336-7,-122-1,44-9,-39 4,23 1,261 6,-165 0,-152-1,1-2,19-5,-9 2,3 1,36 2,74 6,77 17,-129-10,-63-7,0-1,1-2,-1-2,1-2,6-2,95-13,1 6,122 5,-227 6,0-1,9-3,2-1,0 3,371 0,-240 6,-121-4,35-5,-15 2,-53 5</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3:32.41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0 161,'6'0,"0"-1,0 0,0-1,0 1,0-1,4-2,19-5,14 1,0 3,20 0,-58 4,-1 1,0-1,1 0,-1 0,0 0,1 0,-1-1,0 0,0 1,0-2,0 1,-1 0,1-1,0 0,-1 0,0 0,0 0,0 0,0-1,0 1,-1-1,1 0,0-2,0-1,1 0,0 1,0 0,0 0,2-2,-4 6,1 0,-1 0,0 0,1 0,-1 0,1 1,0-1,0 1,-1 0,1 0,0 0,0 0,0 0,1 0,14-1,1 1,-1 1,0 0,7 2,18 0,352-1,-216-1,-152 1,-1 1,0 2,5 2,-3-1,1-1,13 0,3-5,39-4,22-2,105 13,-23 1,-118-8,68 2,-105 3,0 1,14 5,-15-3,1-1,14 0,207-4,-134-4,517 2,-614-1,0-1,20-5,-27 4,0 1,0 0,1 0,-1 2,0 0,12 2,1 5,1 0,-1 2,16 9,40 11,-69-25,-1 0,1-1,0-1,10 0,115-3,-48-1,91 2,-161 2,-1 0,1 1,1 1,33 5,21-3,38-5,45 4,-90 0,-43-4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3:40.17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1,'169'7,"-147"-5,-13-2,0 0,0 1,0 1,7 1,-15-3,0 1,0-1,0 0,0 1,0-1,0 1,0-1,0 1,0-1,0 1,0-1,-1 1,1 0,0 0,0-1,-1 1,1 0,0 0,-1 0,0-1,0 1,0-1,0 1,0 0,0-1,0 1,0-1,0 1,0 0,0-1,0 1,0-1,-1 1,1-1,0 1,0 0,-1-1,1 1,0-1,-1 1,1-1,-4 4,0 0,0 0,0 0,0-1,-1 0,0 0,-2 2,1 0,1 0,0 0,0 0,0 0,1 1,-1 0,1-1,1 2,-1-1,1 0,0 1,0 0,1-1,0 1,0 0,1 0,0 0,0 0,1 2,0-8,0 1,0-1,0 1,0-1,0 1,1-1,-1 0,0 1,1-1,0 0,-1 1,1-1,0 0,-1 0,1 0,0 1,1 0,0-1,0 1,0 0,0-1,1 1,-1-1,0 0,1 1,-1-1,2 0,7 2,0-1,-1 1,1-2,6 1,-9-2,87 5,-56-4,39 6,-5 2,63-1,74-9,-81 0,146 1,-243 1,1 2,15 4,-18-2,0-1,0-2,4-1,154-11,-180 10,-4 1,0-1,0-1,0 1,0-1,-1 1,1-1,1 0,-5 1,0 0,0 0,1 0,-1 0,0-1,0 1,0 0,1 0,-1 0,0 0,0 0,0 0,1 0,-1-1,0 1,0 0,0 0,0 0,0 0,1-1,-1 1,0 0,0 0,0 0,0-1,0 1,0 0,0 0,0 0,0-1,0 1,0 0,0 0,0 0,0-1,0 1,0 0,0 0,0-1,0 1,0 0,0 0,0 0,0-1,0 1,0 0,0 0,-9-7,-7-1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3:42.59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616 1,'-9'5,"-1"0,0 0,0-1,0 0,-1-1,1 0,-4 0,-9 3,-89 23,88-25,0 0,0-1,-18-2,-15 0,-95-3,94-6,42 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3:56.67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1,'2'0,"0"1,0-1,0 1,0-1,0 1,0 0,0 0,-1 0,3 1,9 5,1-3,0-1,0-1,1 0,-1-1,0 0,11-2,37 3,144 8,63-9,-120-2,88 1,-219-1,-1-1,1 0,-1-2,2 0,0-1,-1 2,1 0,8 1,208 1,-107 2,-81 1,6 2,42 3,-67-7,288-1,-219-5,-49 1,1 3,37 3,-63 2,0 1,1 2,-2-2,0 0,11 0,154-2,-97-3,-90 1,115-1,23-6,-80 4,-1 2,0 3,1 2,19 6,-34-2,39 12,-42-9,0-2,5-1,41 3,-65-8</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4:01.62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1,'66'1,"0"3,63 12,-33-1,29-2,-81-10,-13-2,-1 2,12 3,142 18,-132-20,-15-1,24 5,19 5,41 0,-59-11,-33-2,16 3,-27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4:25.76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1,'544'0,"-350"11,-52-1,290-7,-251-4,289 8,-444-5,47 1,1-3,22-4,49-5,86 9,-104 1,24 5,-13 0,-29 0,-25-1,-30-1,9 4,43 2,48-8,-27-1,65 9,302-9,-256-2,-64 7,-41-1,3-3,103 2,296 4,-505-8,39 2,26 7,23 0,3-7,10 0,52 15,-30-4,-45-3,41-4,254-7,-381 2,0 1,19 5,18 1,82-1,63-7,-68-2,215-6,84 4,-257 5,749-1,-873-2,43-8,-41 3,38 1,19 1,5 0,56 5,-161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4:08.62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1,'3'0,"2"0,7 0,11 2,3 1,2-1,-2 1,1-2,3 5,1 0,-3 0,-2-1,-2-2,-2-1,-2-1,-5-1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4:11.85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77,'345'0,"-308"-2,0-1,21-6,38-4,-48 9,80-3,-98 6,0 0,0-2,9-3,38-7,54-1,-112 13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4:13.85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1,'435'0,"-430"0,-2 0,0-1,0 1,0 0,0 1,-1-1,1 0,0 1,0-1,0 1,0 0,0 0,-1 0,1 1,0-1,-1 0,3 3,2 4</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4:15.3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45,'5'0,"7"-4,7-2,6 0,1 1,1 2,-2 1,-3 1,-1 0,2 1,0-2,3 0,5-1,5 2,-3-1,-1 1,-5-1,-7-2</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5:49.70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2,'91'-1,"103"2,-66 12,-70-5,33-2,-29-2,23 5,42 3,-38-6,38 1,-108-7,0 1,-1 0,1 1,13 4,-6 0,0-2,0 0,19-1,79-3,-54-1,15-1,15-4,9 1,-71 5,1-2,0-2,26-6,-22 1,1 2,-1 3,37 0,-25 1,31-7,-33 4,40-1,37 8,9-1,32-8,-45 2,44 6,-65 1,-73 1,0 1,32 7,-4 0,-26-6,0 2,10-2,-33-3,-1 1,0 0,0 0,4 2,25 6,22-1,1-3,23-1,129-5,-88-2,78 2,-178 2,-1 0,1 2,4 1,-10-1,1 0,0-2,0 0,0-2,5 0,164-11,8 9,-116 2,78 1,-95 5,-34-2,23 0,22-5,-54 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6:17.235"/>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66,'249'0,"-237"1,1 0,-1 1,-1 1,1-1,1 2,1 0,0-1,1 0,1-1,34 3,9 1,6-3,-48-3,37 1,-1-3,1-2,1-2,33-10,105-14,-124 24,-25 3,34-7,-4-2,0 3,1 4,30 3,21 1,150 3,-104 10,29 2,227-14,-201-1,189 1,-371-2,0-2,4-3,5 0,13 2,15 6,0 3,49 11,-35-4,63-2,306-10,-411 3,48 9,-41-4,21-1,22 0,18 0,-112-6,71 1,51 8,-13 9,-57-8,0-2,52 0,-57-8,0-3,13-4,-51 5,0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6:38.22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0,'654'0,"-606"3,0 1,9 4,22 2,55 10,-43-4,-35-8,84 11,17-4,-108-10,14 4,-18-3,23 1,15-1,18 2,-47-5,-2 3,6 3,46 6,-22-10,53-4,-109-2,0-2,0 0,0-3,8 0,13 0,133 2,-93 4,22-6,-45-2,-24 3,25 0,191 4,-125 2,-108-2,-1-1,1-1,5-3,2 1,18-1,54 3,93 10,-20 0,-51-1,-1 0,313-6,-411 2,1 0,-1 2,16 4,9 2,-2-3,0-2,0-2,1-2,25-4,-53 0,0 0,2-2,-2 0,1 1,0 1,82-2,35 5,-38 1,51-8,-111 5,0 1,0 2,26 4,8 0,42-4,-35-1,10 4,84 5,47-9,-86-1,51-7,-150 6,0 2,0 1,8 2,-3 1,72 9,101 10,-176-19,101 13,-67-6,-13-1,-31-4,23 2,63-4,19-5,-26 0,588 1,-628 2,38 8,-75-5,4 2,-13-2,1-1,-1-1,5-1,164 12,-64-3,-64-6,136 4,-99-8,104-3,-146-3,3-3,-11 2,45-1,203 8,-193 5,35 1,-22-7,49 1,43-11,-52-9,-58 6,70 1,308 12,-216 1,-222-3,0-2,9-3,-2 1,24 0,182 12,-102 0,-86-3,26 5,1 1,26-3,94-5,-131-2,-43 3,1 2,5 1,31 4,67-2,15-7,-68-1,-45 0,1-3,-1-1,0-3,132-30,-158 33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7:05.45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66,'1006'0,"-947"2,53 8,56 17,-139-22,-1-1,45 9,1-3,45-1,-53-6,15 5,28 2,-53-9,1-1,23-6,-16-2,22-2,-51 7,-1-2,18-6,-14 3,31-2,-46 8,6-1,-1 0,6-3,-6 1,1 0,-1 3,2 0,84 2,10-1,16-10,-97 8,31-7,21-2,61-7,-74 8,73 0,319 11,-451 0,-1 1,0 1,0 1,0 1,0 1,12 5,-11-1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7:17.49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1 116,'54'-1,"-11"0,31 4,-51 0,19 6,-22-5,0 0,16 1,34-1,10 2,0-4,56-5,-52-3,-34 3,1-2,20-6,-2-2,1 2,-1 4,45 2,-88 3,1 0,21-6,-13 2,5 1,69 1,14-3,-79 3,68-7,-31 1,62 3,84 7,-80 2,-45-1,114-3,-107-10,-74 6,0 3,0 0,1 2,5 2,-2 3,36 2,10 5,-29 3,-41-10,1 0,0-1,0 0,9-1,22 2,0 2,8 3,-1 0,24 0,-35-4,28 6,-16-1,-51-10,-1 1,1-1,-1 1,1 0,-1-1,0 2,1-1,-1 0,-2-1,-1 1,0-1,0 0,0 0,0 0,0 0,0 0,0 0,0 0,0 0,0 0,0 1,0-1,0 0,0 0,0 0,0 0,0 0,0 0,0 0,0 0,0 1,0-1,0 0,0 0,0 0,0 0,0 0,0 0,0 0,0 0,-1 0,1 0,0 1,0-1,0 0,0 0,0 0,0 0,0 0,0 0,0 0,0 0,-1 0,1 0,0 0,0 0,0 0,0 0,0 0,0 0,0 0,0 0,-1 0,1 0,0 0,0 0,0 0,0 0,-7 2,-5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7:20.20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1,'80'1,"14"5,-26 2,16 6,-52-9,1-1,23-1,65-4,-47 0,392 1,-334-7,8 0,401 8,-514-1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4:29.49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1,'693'0,"-674"0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7:22.84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89,'110'1,"118"-2,-163-5,32-7,-33 3,34 0,-72 9,0-1,0-1,0-2,11-1,-1 1,1 2,9 1,109-10,-145 12,0-1,0 0,4-2,8-3</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7:34.28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0 156,'22'1,"-1"1,4 2,30 2,146 3,-146-5,21 7,-30-5,1-1,7-2,94-2,-111-1,-14-1,-1-2,1 0,3-2,3-1,16 1,224-10,-224 12,-1-2,0-2,16-6,70-10,-10 16,-10 2,-29 2,-35-2,4-2,-12 1,37-1,209 6,-132 2,-125-2,26-5,-25 3,19-1,2 2,24-6,10-1,161 2,-210 6,0-2,22-5,-17 2,-1 1,3 3,125-5,57 0,-9 8,-182 0,1 2,16 5,-6-2,3-1,144-3,-21 0,-119 2,21 6,3 0,21-1,68-4,-113-5,-9-1,-1 1,0 2,32 7,-37-4,1-1,-1-2,1-1,31-4,520-2,-377 15,-134-5,3 4,-14-1,54-2,131-7,-220 3,1 1,0 2,20 5,-9-1,16 0,-39-8</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7:59.83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0,'8'1,"1"0,-1 0,0 1,0 0,-1 1,5 1,12 4,-2-2,0-2,1-1,-1-1,4-1,16 2,-8 2,0 1,0 1,-5 0,0-2,27 2,181-5,-108-3,28 8,-22-1,21-6,-70-1,-40-1,-1-2,6-3,59-6,129 12,-124 2,-19 3,16 5,-13 0,2-5,-31-4,55 1,-86 3,8 3,-6-1,1-1,83 0,60-8,-73-2,64-2,-13 6,175 3,-183 3,62 2,-76-14,-3 1,379 6,-379 6,-30-1,86 11,-87-6,-84-8,99 7,4-5,553-4,-524-7,-14 1,-20 0,-33 2,101-11,-79 5,11 5,342 6,-247 5,-28 0,-179-6,137 4,-102 0,-1 1,16 5,-20-3,-1-2,33 0,79-5,-77 0,92-7,-9 1,-154 6,49 0,0-3,23-4,7-3,42 2,-56 3,22-1,-38 3,27-6,31-2,-20 5,-13 0,0 4,48 5,9 11,54 4,-133-14,173 7,-185-9,0 2,28 7,30 3,-49-10,83 10,-95-8,128 20,-118-20,1-2,-1-2,28-3,-12-1,43 7,-28 4,5 1,9-4,-68-6,1 0,-1-2,1-1,-1-1,18-5,-3-1,-17 4,-1 0,0-1,-1-2,3-1,-5-1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8:05.56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94,'18'1,"-2"-1,0 0,0-1,0-1,0 0,65-12,0 3,1 4,63 4,-81 4,-12 0,31-3,-62-1,22-6,-19 4,15-1,26 1,-22 3,11-5,32-2,0 3,1 4,38 5,51 8,-130-7,-1 1,8 4,42 6,-40-11,7-2,-8-1,16 5,9 4,10 2,0-4,31-4,-105-3,0 1,0 0,0 0,8 4,-4-2,0 0,8 0,10-3,-20-1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8:24.17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53,'397'0,"-358"2,-1 2,4 1,1 1,360 45,-320-44,0-3,2-4,-28 1,27 7,33 0,117-10,-63-1,140 3,-285-1,-1-2,1 0,2-3,41-4,-28 6,37-4,5 4,-27 1,27-6,26-2,27 9,-23 1,-39-5,58-13,-107 15,83-7,-9 1,5-4,0 5,36 4,53 5,198 1,-181 12,-90-3,-62-5,7 5,26 2,-36-6,67 7,82-4,-11-5,-149-1,0 2,-1 3,17 5,-51-11,21 6,0 0,1-2,0-2,0-1,1-1,60-6,3-4,-52 4,-42 4</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0:28:25.93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41,'24'0,"0"-2,0 0,18-4,19-4,40 0,-42 5,45-1,63 6,-60 2,251 18,-132-3,-181-13,1 2,26 7,-22-1,-29-6,1-1,0-1,0-1,6 0,-11-3,-2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4:32.08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0,'10'1,"0"0,0 0,-1 1,2 1,21 3,48 5,82 0,-93-12,-9 0,8 3,-36 2,9 2,-9-1,9 0,-36-4,31 2,1-2,-1-1,27-4,-47 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4:34.674"/>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25,'7'3,"1"-1,0 0,0 0,-1-1,1 0,0 0,0-1,5 0,0 0,265 0,-201-5,18-7,59-4,-93 13,0 3,1 2,58 11,3 3,1-5,87-5,-124-2,8 4,-10-1,21-2,-60-4,42 9,9-1,2-6,45 4,-57-2,62-5,-58-1,155 1,-240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4:36.93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36,'46'0,"2"1,-1-3,1-1,1-3,42-5,80-1,127 10,-171 2,183 10,-162 1,-51-2,40-4,330-5,-450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6:49.2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36,'727'0,"-712"-1,0 0,-1-1,1-1,3-1,-1 0,0 0,13 0,57 3,-34 0,0-1,112-6,45 8,-79 1,-81-1,330 9,-78 6,-281-14,-1 1,-1 1,6 2,33 4,71 1,79-5,-194-6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4:45.7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22,'40'1,"13"4,-12-1,10-2,601-2,-423 13,-122-5,154 6,-110-4,67 2,248-11,-242-2,-203 0,1-1,-1-2,0 0,7-2,-5 0,1 1,0 2,4 0,28 2,-28 1,0-1,0-2,7-2,12-1,0 1,31 2,-20 0,19-4,84-8,-118 9,-35 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4:48.4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1,'60'3,"-1"2,27 8,-26-4,69 12,92 10,-151-28,25-4,-40 0,0 2,38 7,-24 0,0-4,38-2,-24 1,51 9,10 1,385-6,-327-8,-94 2,123-3,-176-3,27-6,39-5,-95 13,25-6,-27 4,0 1,11 1,88 3,9-1,-48-9,-82 9,13 0,-14 1,-1-1,0 1,1 0,-1 0,1 0,-1 0,1 0,-1-1,0 1,1 0,-1 0,0-1,1 1,-1 0,0-1,1 1,-1 0,0-1,0 1,1 0,-1-1,0 1,0 0,1-1,-1 1,0-1,0 1,0-1,0 1,-1-5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4:59.9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83,'140'6,"-3"0,459-7,-509-3,-28 0,101-9,30-1,263 14,-205 1,-190-1,255 7,51-2,-228-6,896 1,-969 3,18 4,11 1,381-2,-296-7,-164 1,76 0,60-9,-122 5,8-4,-15 4,1 0,20-1,99 3,-31 1,-27-1,49-1,45-10,-165 12,-4 0,0 0,0 0,1-1,4-1,-12 3,0 0,0-1,0 1,0 0,0 0,0 0,0 0,0 0,-1 0,1 0,0 0,0 0,0 0,0 0,0 0,0 0,0-1,0 1,0 0,0 0,0 0,0 0,0 0,0 0,0 0,0 0,0 0,0 0,0-1,0 1,0 0,0 0,0 0,0 0,0 0,0 0,0 0,0 0,0 0,0-1,0 1,0 0,0 0,0 0,0 0,1 0,-1 0,0 0,0 0,0 0,0 0,-13-2,10 1,-39-6,27 3,-1 1,-1 1,1 0,0 1,0 1,-11 1,-19 3,-11-1,12-1,-14 3,28-1,-21-2,15-2,-51 1,74 0,0 0,-1 1,1 1,-13 5,31-9,0 0,0 1,0-1,0 1,2 0,12 0,33-7,0-2,19-7,-67 15,-3 0,-10-1,-18 1,-249 21,269-20,-8 3,16-2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5:08.9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0,'20'1,"0"1,0 1,4 2,26 3,122 22,-88-13,8-3,36-3,26-5,132-7,55 1,-113 10,76 20,-215-20,0-4,31-5,1182-3,-712 3,-525 0,-12 0,31-3,-71 0,0-1,11-3,-11 3,0 0,9-1,52 0,52 5,-45 0,-13-1,76 0,18-7,-34 1,34 6,-58 1,228-1,-297-2,-1-1,13-3,34-4,-15 4,-16 1,30 2,128 9,17 0,306-6,-254 0,-132-6,-2-1,-109 7,7 1,0-3,39-5,-28-1,0 3,9 3,106 2,-70 1,-49-1,264-7,-249 5,56 6,0 1,76 1,21 0,910-6,-1064 2,34 7,-25-1,5-4,90 9,-112-8,158 10,49-1,1-14,-100-1,790 1,-790 6,-27 0,-63-7,-28 0,0 2,21 4,126 14,-18-4,-82-7,1-5,18-5,-12 1,-92 1,291-6,-202 1,1 5,35 7,-69-4,-1-2,1-3,0-2,2 0,-1 4,50 6,-94-7,-18 1,0 0,-1-1,1 1,0 0,0-1,-1 1,1 0,0-1,0 1,-1-1,1 1,-1-1,1 1,0-1,-1 0,1 1,-1-1,1 0,-1 1,1-1,2-8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5:14.3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1,'136'5,"-26"1,149 2,1 15,160 25,-331-38,79 6,107 10,137 7,-375-30,28 5,-28-2,27 0,91 5,-67-3,13-3,-35-6,0-2,57-12,-78 7,3 0,0 1,33 1,-20 3,-1-2,48-12,-30 6,24 2,-36 4,73-8,-1-6,9-8,-96 17,0 1,1 3,22 1,-27 4,58-3,23-6,-64 4,0 3,11 2,127 10,-154-6,789 22,-796-24,1 2,1 3,36 2,88-1,64-9,-166-4,-30 2,1 2,447 1,-243 2,321-1,-476-3,15-6,-15 2,30 2,841 6,-795 6,-79-3,-10-1,211 7,-229-10,0 2,7 4,322 33,-249-25,-7 0,384-7,-313-8,135 1,-325 0,-1-1,1 1,-1-1,5-2,4-2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5:44.82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1,'155'3,"128"20,162 22,-382-39,65 1,126-9,-224 2,0 2,4 1,29 2,132-10,-44-1,-125 6,1 0,-1-2,0-1,0-1,4-3,-12 1,-3-2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5:45.58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1199 1,'-77'-1,"-85"3,124 2,-4 2,6-1,-13 0,-102-2,-7 1,-142 13,237-10,41-4,-1 0,1-2,-16-1,20-2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5:51.92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0,'501'0,"-448"2,0 2,18 4,103 24,43 5,-87-27,1-6,8-6,-91 4,46 6,8 1,-22-5,1-4,32-5,-88 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5:52.63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2017 28,'-34'5,"1"-2,-1-1,-22-2,12 1,-540 0,391-7,-33-1,-14-4,39 0,46 11,-14-1,143 0,4-2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6:20.95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1,'6'2,"1"1,-1-1,1-1,0 1,-1-1,4 0,8 2,15 2,-1-2,0-1,11-2,46 3,155 12,26-10,-240-4,-1 1,15 4,22 2,140-3,5-1,241 16,-92-21,-322 0,15-4,-16 1,17 2,112-4,174 0,-211 7,-48-2,95 3,-146 1,14 4,-13-2,10 0,90 0,-33-2,274 4,-312-5,27 6,-31-2,52-2,-10-8,-35 0,-1 3,0 3,7 3,-6 4,10 1,34-1,192-8,-150-2,-99 1,5-1,0 2,42 8,-27-1,1-3,48-3,97 3,-5 2,622-8,-821 0,-1 0,1-1,-1 0,9-3,-5 1,0 1,6-1,111-6,2 5,133 6,-104 0,-75-2,104 2,-96 10,-48-5,14-1,36-3,52 2,100 28,17 0,-229-29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6:52.4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0,'864'0,"-484"16,-295-11,31-1,-48-3,35 6,-15 2,0-4,3-4,331-1,-400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7:36.4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0 113,'70'-2,"37"-7,68-15,-73 9,41-8,-45 6,-77 15,17 0,-4 0,-34 2,12-2,-12 2,0 0,0 0,1 0,-1 0,0 0,0 0,0 0,1 0,-1 0,0 0,0 0,0-1,1 1,-1 0,0 0,0 0,0 0,0 0,0-1,0 1,1 0,-1 0,0 0,0-1,0 1,0 0,0 0,0 0,0-1,0 1,0 0,0 0,0 0,0-1,0 1,0 0,0 0,0 0,0-1,0 1,0 0,0 0,0 0,0-1,0 1,0 0,-1 0,-5-7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7:39.8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0 175,'43'1,"4"3,-4 0,0-2,-27-2,-1-1,0 0,0-2,12-2,28-7,0 2,1 3,47 1,-82 4,-1-1,17-4,-13 3,21-2,274-22,-68-1,-236 27,30-5,20-2,22 2,224-5,-167 12,35-2,-154 0,0-2,3-1,-7 1,0 1,0 0,13 2,69 6,30 8,17 1,-89-10,55 5,35 6,28-6,-100-4,-1 4,2 3,45 6,-21-8,24-5,108-4,-122-2,-43 3,32 8,-29-3,21-2,216-6,-281-1,0-1,20-4,-17 1,33 0,-28 6,-22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7:45.9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1 106,'573'-7,"-439"3,90 10,-45 1,11-8,-57 0,100-6,-159 3,-13 2,38-8,-60 2,-25 4,1 1,3 0,36-1,10 2,36-2,-10-4,177-13,-131 9,-68 4,20 3,341 5,-197 1,-199-1,14-1,-1 2,0 3,1 1,-1 3,28 5,72 3,82 6,-194-18,44 3,3-4,-22-1,-1 2,45 9,174 33,-182-36,92-3,-108-4,63 11,24 1,248-12,-236-4,736 1,-870 2,0 2,42 10,9 1,-34-9,0-3,0-3,59-6,-90 5,0 1,29 3,1 1,415-2,-320-8,40-1,-133 6,0-3,48-9,-41 5,1 3,0 2,2 4,86-2,-123-3,0 0,9-5,-9 2,1 2,3 1,255 1,-160 5,316 4,-308-2,38-9,-43-1,-79 4,26-7,46-2,183 16,-108 1,209-7,-379 0,0-2,2-2,-3 1,1 0,3 3,246 10,18 1,-285-10,1 0,0 1,-1 1,15 4,-7-1,1-1,-1-1,16 0,79-3,-50-1,-15 2,-19 0,0-2,20-2,-41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8:18.3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0,'787'0,"-720"3,59 11,-44-5,-41-4,0 2,-1 1,25 10,-44-12,0-1,1-1,-1-1,18 0,86-3,-64-2,219 2,-261-1,1-1,5-1,31-3,34 0,22-1,-80 5,0-1,7-3,36-3,74 6,-136 3,5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8:25.4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0,'1'2,"0"-1,0 1,1-1,-1 1,1-1,-1 0,1 1,-1-1,1 0,0 0,-1 0,1 0,0 0,0-1,0 1,-1-1,1 1,0-1,1 1,7 0,1 0,-1 0,3-1,-2 0,13 0,12 1,0 1,14 4,-3 1,0-3,0-1,1-3,11 3,-1 2,11 4,76 7,-41-10,-3 1,85-6,-148-6,0-1,0-1,20-9,-7 3,-38 10,-1-2,7-2,17-7,-22 11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8:31.8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0 117,'100'5,"-26"0,-35-2,-1 2,14 4,-10-1,36 1,-32-6,88 6,-19 1,78-6,-117-4,58 8,-47 1,79-3,11-12,10 0,-145 3,0-1,0-2,31-10,-9 3,-58 12,45-10,0 3,1 2,5 3,0-1,48-8,-37 3,1 2,14 6,11 0,-60-3,-1-2,2-1,-2 0,34-2,25-3,-5 1,-55 7,13-3,-16 1,22 0,475-8,-53 14,-452 1,-1 1,1 1,6 3,-10-3,-1 0,1-1,0 0,0-2,7 0,-10-2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8:36.7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70,'109'-6,"-8"0,-75 6,0-2,0 0,0-2,-1-1,3-2,12-2,0 2,1 1,18 1,3-1,-18 3,28 2,-58 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8:48.8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6,'1056'0,"-927"5,-69-1,0-3,24-4,64-4,33 6,-85 2,54 4,-69-1,0-4,24-4,55-4,-87 6,466 2,-197 5,796-5,-1118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8:51.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0,'1021'0,"-983"2,-1 1,11 4,-3-1,13-1,224-9,-148 0,52 7,209 3,-247-7,257 11,-157-7,-151-4,-73 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8:55.7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0,'3'0,"0"1,0 0,0-1,0 1,0 0,0 0,0 0,0 1,15 5,25 2,27 1,-56-8,39 8,-30-6,0 0,16 0,192-2,-131-3,86-5,8 0,811 6,-955-2,-1-2,16-5,-51 6,37-1,0 1,45 4,-22 0,70-1,-126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6:55.5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70,'248'7,"-164"-2,1-3,3-4,8-8,-10 1,-25 3,0-3,43-12,-74 15,1 2,-1 1,31 1,-32 1,76-4,31-1,389 6,-520 0,0 0,-1 1,1-1,0 1,-1-1,5 3,1 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8:57.6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1,'6'0,"8"0,9 0,8 0,1 0,-2 0,-6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9:26.9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36,'25'1,"0"2,0 0,0 2,3 0,-1-2,11 1,249 8,-172-2,-47-2,19-3,264-5,-150-1,-154-1,1-2,24-7,28-3,20-2,-36 4,-25 3,-27 3,33-1,31 2,82-3,310 18,-47 19,-311-20,-127-8,0-1,0 0,0 0,0 0,0 0,0-1,0 1,0-1,0 0,0 0,0 0,0 0,7-7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02:59:29.2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1,'13'1,"1"0,4 1,18 3,2-3,17 1,13 4,89 7,-44-4,129 18,-190-23,1-2,3-2,105-7,-27 1,267 3,-296 2,-65-1,37-7,5-1,86-3,169-5,-206 11,-8 1,-107 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6:19.7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1,'4'0,"0"1,0-1,0 1,-1 0,1 0,0 1,10 2,30 6,188 36,-200-40,-1 2,0 1,9 5,-16-4,1-2,0-1,1-1,0-1,16 0,4 0,12 3,-19-2,0-2,12-1,-11-1,3 1,32 3,402-5,-248-2,744 1,-962 0,0-1,-1-1,0 1,1-2,-1 1,10-5,11-6,15-8,-7 2,-10 6,0 2,7-1,-21 8,1 0,-1 1,1 1,0 1,5 0,21 1,-16 1,1-1,4-3,127-11,29 7,161 7,-148 1,34 5,3 1,-29-8,-188 2,0 1,0 1,18 5,-16-3,0-1,21 1,-33-4,0 1,-1 0,1 0,-1 1,0 1,0-1,0 1,4 3,25 10,-23-11,1-2,0 0,0-1,0-1,16 1,18-2,13-3,2 0,1190 1,-640 2,2376-1,-2837 8,-91-4,-45-1,0 0,-1 0,0 2,2 0,1 1,1-1,14 2,12-3,1-3,11-1,-13-1,1 2,19 4,-7 0,1-3,28-3,-18 0,371 1,-423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6:32.4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81,'23'0,"1"0,0-2,-1-1,9-2,49-11,1 3,43 1,-30 8,20 5,-19 0,1270-1,-1330-1,0-3,16-3,35-4,48 6,3 6,-21 1,633-2,-745 0,0 0,1 1,-1 0,0 0,0 0,0 1,0 0,4 1,6 5,1 1,-1 0,-2 0,2-1,3 1,-9-6,-1 0,0 0,1-1,-1 0,1-1,6 1,11-2,15-1,-18 0,-1 1,8 2,-22-1,0 1,-1 0,1 0,3 2,-3-1,0 0,0-1,7 1,-9-2,1 0,0 0,-1 1,1 0,-1 0,0 0,0 1,0 0,3 2,1 0,0 0,0 0,1-1,-1-1,1 0,0 0,0-1,0 0,0-1,0-1,0 1,3-2,5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3:23.0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1,'453'0,"-442"1,0 0,0 0,-1 1,1 1,2 1,1 0,0-1,9 1,38 0,0-3,8-2,13 0,1066 1,-1115 1,0 2,9 3,24 7,-39-7,0-2,0 0,8-1,9-4,-31 0,1 0,0 2,0-1,0 2,0 0,-3 1,0 1,8 3,20 7,-4-6,-15-4,0 1,0 1,-1 1,13 6,-13-3,1-2,17 6,-25-11,-1 0,1 0,0-2,0 1,0-1,0-1,856-3,-854 2,0-1,1 0,-1-1,0-1,0 0,6-3,1 0,0 1,9-1,-7 3,42-9,1 4,1 2,10 3,-34 5,-12 0,-1-1,1-2,0-1,13-3,-20 4,0-2,8-2,-9 0,15-1,-22 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3:31.1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0 118,'1216'0,"-1058"-6,-36 0,194-16,-93-9,-87 10,-118 18,85-11,94 0,91 14,-104 1,-163 0,-1 1,1 1,8 3,-2-1,14 1,-10-4,81 10,-60-3,0 0,39 1,-62-7,-1 1,5 2,32 5,-29-7,10 2,16-2,-43-2,0 1,0 1,0 0,-1 2,13 4,-2 2,-19-7,0-1,0-1,1 1,2-1,17 1,0-2,1-1,11-1,3 0,0 1,-30 1,0 0,-1 0,1 1,-1 1,1 1,5 3,0 1,0 1,15 12,-11-7,23 10,-35-21,0 1,1-2,-1 0,1 0,-1-1,1 0,3-1,25 0,25-3,-2 0,123 2,-170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3:34.9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1,'31'2,"1"1,-1 1,24 7,14 2,-24-8,0-2,1-2,10-3,8 1,2809 0,-1455 2,-1193-1,-209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6:15:22.4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13,'674'0,"-627"-2,3-2,43-2,1300 6,-659 1,112-1,-834 0,-1 2,1-1,-1 2,10 2,-7-1,-1-1,1-1,4 0,50 0,9-3,60 1,-75 5,-21-1,7-2,-15-2,-16-1,0 1,0 1,0 0,0 1,14 4,-10-1,0-1,0-1,1-1,-1-1,11-1,16 1,3 3,6 3,-15-1,1-2,2-2,607-3,-639 2,-1 1,0 0,0 0,0 1,0 1,6 3,25 6,-16-5,-12-3,0-1,0-1,7 0,-5-1,3 0,-1 0,17 5,-25-3,0 0,0 1,0 0,1 2,30 14,-25-16,-1 0,1 0,0-2,0 0,0-1,0 0,15-2,2568-2,-1429 3,306-1,-1451 1,0 1,0 0,0 3,0 0,21 7,-24-6,1 0,0-2,0-1,12-1,99-2,-69-1,226 0,-286 2,1-1,0 2,0-1,-1 1,1 0,0 0,-1 0,4 3,27 8,-21-9,1-2,0 0,0-1,1-1,-1 0,2-2,23 1,312 0,-339 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6:15:31.3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1,'610'0,"-600"1,1 0,0 0,-1 1,10 4,-5-3,-1 1,4-1,36 0,-1-1,12-4,8 1,434 1,-480 1,17 3,15 2,275-5,-172-2,1380 1,-1531 1,1 0,-1 1,1 0,9 3,-8-1,0-1,1-1,4 1,79-2,-61-2,1 1,21 5,12 1,-1-3,42-4,-25 0,1184 1,-1236-1,17-4,-16 1,14 2,864 1,-422 2,-466 0,1 2,-1 0,3 3,-2-2,0 0,23 0,423-4,-210-1,-250 2,0 0,-1 1,1 0,9 4,-9-2,1-1,0-1,13 1,24-4,-30 1,-1 0,1 1,1 1,-15-1,1 1,-1 0,1 0,-1 1,3 1,-2-1,1 0,-1 0,6 1,11 0,0-1,0-2,1 0,17-2,-1 0,470 0,-502 1,0 2,0-1,0 1,0 0,0 1,-1 0,0 1,1-1,3 4,34 13,-31-16,-1-1,1-1,0 0,0-1,0 0,3-1,25 1,17 2,35 3,-82-4,0 1,8 3,-10-3,1 0,-1-1,10 1,165-2,-94-2,2131 1,-2217 0,-1 0,0 0,0 1,0-1,0 1,1 0,-1 1,0-1,-1 1,5 2,-1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4T15:36:57.3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0,'185'6,"-15"1,538-8,-720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6:15:47.4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1,'1181'0,"-1168"1,1 0,0 1,-1 1,6 1,28 6,21-2,0-3,27-3,-81-1,-1 0,0 1,0 0,8 3,-5-1,0-1,10 1,71 3,-26-2,-1-3,3-4,10 1,1278 1,-1355 1,-1-1,0 1,1 0,-1 1,0-1,0 1,0 0,0 0,0 1,-1 0,1-1,-1 2,3 1,26 15,-27-18,0 0,-1 0,1 0,0-1,0 0,0 0,4 0,45-1,-31-1,1018-1,-567 3,671-1,-1135 1,1 0,-1 1,0 0,0 1,0 0,4 2,-1 0,-1-1,1 0,11 0,17-1,-1-2,14-3,10 1,-31 2,16 4,23 1,-52-4,0 1,1 0,-2 2,21 7,18 4,-37-12,0-2,0 0,0-2,1 0,-1-1,24 0,1257-1,-672 3,-601-2,0-2,20-5,-18 3,-1 1,16 1,-2 2,0-1,0-3,0-2,0-1,13-6,-18 2,1 2,0 2,0 1,1 2,0 3,14 1,507 4,-322-4,323 1,-557 0,0 1,0 0,-1 1,1 0,0 0,-1 0,1 1,-1 0,4 2,0 0,1 0,9 2,-14-6,0 1,0 0,0 0,-1 1,1-1,-1 1,1 0,-1 1,3 2,11 10,-8-5,0-2,5 3,-11-9,0 0,0 0,0-1,0 1,0-1,1 0,5 0,-7-1,1 0,1 0,-1 1,0-1,1 1,-1 0,0 0,0 1,0-1,3 3,5 5,1 0,11 5,-19-12,0 0,0-1,1 1,-1-1,1-1,-1 1,1-1,2 0,8 1,-1 1,11 3,-13-2,1-1,-1 0,14 0,29-3,-38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6:16:02.1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1,'221'0,"-204"1,-1 1,0 0,0 1,-1 1,4 2,0-1,1 0,18 2,155 5,-167-9,15 5,-19-4,1 0,4-1,35-1,5-4,-5 1,2 3,51 9,-102-10,-1 1,1 0,9 4,-6-2,-1-1,4 0,126 7,-90-6,39-3,-94-1,8 1,-1 0,0 0,1 0,-1 1,0 1,0-1,0 1,-1 0,3 2,0-1,-1 0,1-1,0 1,0-2,0 1,7 0,43 0,-1-2,2-2,8-1,1073 1,-605 2,-522-2,0-1,0 0,0 0,10-5,10-1,29-2,-1 2,52 0,127 8,-100 2,251-2,-372-2,1 0,-1-1,0-1,0-1,0-1,10-1,23-4,0 5,44 1,56 7,-37-1,373-1,-437 2,-1 2,38 2,300-5,-196-2,-179 2,1-1,0 2,9 1,-17-1,0 0,0 0,0 0,0 1,-1 0,1 0,-1 1,2 1,4 3,0 0,0-1,0-1,1 0,0 0,9 1,25 9,12 8,17 6,-55-23,1-1,0-1,0-2,0 0,11 0,38-1,4-4,6 0,1388 2,-1449 1,-1-1,-1 2,1 1,0 0,5 3,-19-4,0 0,1 0,-2 1,1 0,0 0,-1 0,4 3,-3-2,0 0,0 0,0-1,1 0,4 2,6 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6:17:15.73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1,'213'0,"-203"0,1 1,0 1,-1 0,0 1,2 0,1 1,1-1,5 0,30 1,0-2,23-4,1 1,-20 1,44 6,-32-1,1-3,12-3,2 0,324 1,-392 1,0 0,-1 1,1 0,-1 1,1 1,5 2,11 3,-15-4,0 0,5 3,-9-3,-1-1,2-1,-1 1,0-1,10 1,16-1,0-2,1 0,1-3,26 0,2147 2,-2182-1,20-4,-18 2,11 0,392 2,-210 2,-203-1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6:17:42.50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2,'110'-1,"125"2,-157 4,18 1,141-5,-140-1,-91 0,1 0,-1 0,0 1,2 0,-6 0,0-1,1 1,-1 0,0 0,0 0,0 0,0 1,0-1,0 0,0 1,0 0,1 0,14 19,6 5,-20-24,-1 0,1 0,0 0,0-1,0 1,0-1,1 0,-1 0,0 0,0 0,1-1,2 1,8 0,1 0,5-2,-8 1,63 2,27 7,37 1,35-10,8 1,-114 5,-35-3,16 0,1304-3,-638-1,1179 1,-1887 1,0 0,0 0,0 1,0 0,-1 0,1 0,4 3,24 7,-9-8,1 0,0-2,-1-1,1-1,7-2,19 1,1061 0,-571 2,-517 0,0 1,0 2,1 1,44 6,66-2,46-7,-166-1,-1 0,0 2,0 0,1 1,1 0,0-1,0 0,2-2,-12 0,101 5,-84-3,0 2,-1 0,9 3,-6-1,-1-2,1-1,0-1,0-2,0 0,3-2,30 3,38 7,9 0,238-6,-202-4,5859 1,-5995 1,-1-1,1 1,-1 0,0 1,0 0,0 0,0 0,4 2,11 7,15 10,-10-6,-23-13,1 0,0-1,-1 0,1 0,0 0,0 0,0 0,-1-1,2 0,38-1,-22 1,32-1,166 1,-174 5,0 1,22 7,-28-4,0-3,0-1,27 0,-3-5,15 5,31 0,53-5,-61-1,-42 1,37-1,56 9,-68-2,70-6,-66-1,1747 1,-1821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6:17:45.655"/>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1,'402'0,"-376"1,-1 1,1 1,-1 2,0 0,9 4,-20-5,0-2,0 0,1 0,-2-1,-1 0,1 1,10 4,-5-1,13 5,-29-10,0 1,0 0,0 0,0 0,-1 1,1-1,-1 0,1 1,-1-1,1 1,-1-1,0 1,1 1,3 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6:18:12.25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49,'122'-6,"-24"1,192 4,-151 2,-122-3,0 1,-1-2,1 0,6-3,27-5,-5 5,1 2,5 2,92 3,-46 0,892-1,-973 1,0 1,0 1,0 0,0 1,6 2,0 1,1-2,1 0,-2-1,0 1,1 1,-2 1,2 1,-9-4,-1 0,11 1,-10-2,0 0,9 4,-13-3,1-1,-1-1,1 0,0 0,10 0,17-2,3-1,0 0,-34 1,24-1,0 2,-1 1,9 3,-6-1,0-1,0-2,25-3,-1 1,1515 1,-1556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6:18:14.90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0,'477'0,"-461"0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6:18:22.188"/>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1,'667'0,"-654"1,-1 0,1 1,-1 1,0 0,11 4,-7-2,1 0,12 1,103 8,-116-11,-1 0,1 2,-3-2,0 0,0 0,8 0,61 0,14-5,-9 1,-9 0,82 3,-43 8,-105-9,-1 1,0 0,11 3,14 3,-3-2,-5-1,21 1,-36-4,-1 0,1 1,-1 0,0 1,8 5,-3-3,11 6,-22-9,1 0,-1 0,1-1,0 0,0 0,0-1,0 1,0-1,114 0,-70-2,1 2,8 3,2 1,1-3,14-3,0 0,-72 1,1 0,0 1,-1 0,1 0,0 0,-1 1,5 1,3 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16:18:29.07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1,'1730'0,"-1703"1,0 1,0 1,1 2,-17-2,0 1,-1-1,0 2,0-1,0 1,7 5,21 11,-10-7,-21-10,1 0,0 0,0 0,0-1,0-1,9 2,-3-2,0 1,0 0,0 1,0 0,10 5,-3 2,-10-5,0-1,0 0,1-1,-1 0,1 0,0-1,1-1,35 6,-36-6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0T21:26:46.9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2,'48'-1,"3"1,0 1,4 4,40 2,0-4,16-5,-1 1,-32 0,96 3,-61 9,-63-5,41 0,-63-6,376-1,-292-5,24-1,386 17,-346-7,-87-4,26 6,269 29,-151-18,-200-14,151 0,1-1,-148 3,13 3,-14-1,13-1,171-3,-115-4,725 2,-784-1,7-4,39-1,-59 4,-1-1,5-3,43-4,-3 8,74 8,8 1,167-8,-286 3,-1 2,10 2,43 5,219 1,-284-11,-1 2,0 0,20 7,-13-3,32 2,72 8,0 1,51 6,-78-8,-84-13,163 18,-111-15,36-4,-105-2,324 0,-222 5,28 2,-89-5,26 6,24 2,228-6,-188-6,-81 3,264-8,-154-5,-33 6,29 6,-47 1,293-1,-365 2,39 7,9 1,75-7,-156-2,1 0,-1 1,0 0,5 3,0-1,18 1,51 0,53-6,-42 0,116 8,27-2,-208-5,6 1,0 3,9 3,48 3,-62-6,32 7,9 1,97 6,212 27,-247-27,-55-9,49 13,-21-12,23-5,112-5,-89-1,-139 1,46 0,0-2,-1-3,5-3,-13-1,0 2,42 2,-52 4,12 1,0-2,5-4,149-15,-39 6,-44 2,69-10,-166 17,10-4,-18 4,0 1,1 1,3 0,-23 4,11-1,0-1,0 0,11-3,-6 0,0 1,0 1,0 1,0 1,14 1,29 2,4 4,-65-6,54 8,4 3,-19-3,0-2,37 1,-57-7,-2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776A29-3373-4B68-9501-C80D09252EC1}" type="datetimeFigureOut">
              <a:rPr lang="en-US" smtClean="0"/>
              <a:t>8/30/2023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4DBAD-2305-4B07-9B42-ECA25F923D40}" type="slidenum">
              <a:rPr lang="en-US" smtClean="0"/>
              <a:t>‹#›</a:t>
            </a:fld>
            <a:endParaRPr lang="en-US"/>
          </a:p>
        </p:txBody>
      </p:sp>
    </p:spTree>
    <p:extLst>
      <p:ext uri="{BB962C8B-B14F-4D97-AF65-F5344CB8AC3E}">
        <p14:creationId xmlns:p14="http://schemas.microsoft.com/office/powerpoint/2010/main" val="188430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74DBAD-2305-4B07-9B42-ECA25F923D40}" type="slidenum">
              <a:rPr lang="en-US" smtClean="0"/>
              <a:t>1</a:t>
            </a:fld>
            <a:endParaRPr lang="en-US"/>
          </a:p>
        </p:txBody>
      </p:sp>
    </p:spTree>
    <p:extLst>
      <p:ext uri="{BB962C8B-B14F-4D97-AF65-F5344CB8AC3E}">
        <p14:creationId xmlns:p14="http://schemas.microsoft.com/office/powerpoint/2010/main" val="3738066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74DBAD-2305-4B07-9B42-ECA25F923D40}" type="slidenum">
              <a:rPr lang="en-US" smtClean="0"/>
              <a:t>37</a:t>
            </a:fld>
            <a:endParaRPr lang="en-US"/>
          </a:p>
        </p:txBody>
      </p:sp>
    </p:spTree>
    <p:extLst>
      <p:ext uri="{BB962C8B-B14F-4D97-AF65-F5344CB8AC3E}">
        <p14:creationId xmlns:p14="http://schemas.microsoft.com/office/powerpoint/2010/main" val="2774601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74DBAD-2305-4B07-9B42-ECA25F923D40}" type="slidenum">
              <a:rPr lang="en-US" smtClean="0"/>
              <a:t>47</a:t>
            </a:fld>
            <a:endParaRPr lang="en-US"/>
          </a:p>
        </p:txBody>
      </p:sp>
    </p:spTree>
    <p:extLst>
      <p:ext uri="{BB962C8B-B14F-4D97-AF65-F5344CB8AC3E}">
        <p14:creationId xmlns:p14="http://schemas.microsoft.com/office/powerpoint/2010/main" val="1264643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7FA2DA-61FE-410A-BF81-8A10DD486FAE}" type="datetime1">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CAC75A-F3F1-4A01-BD63-E3788D91043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8558ED-8E72-4A13-8C21-6301629541D2}" type="datetime1">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CAC75A-F3F1-4A01-BD63-E3788D91043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64210C-E4FB-482C-A163-E8BEC731A6B6}" type="datetime1">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CAC75A-F3F1-4A01-BD63-E3788D91043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05CCF-1048-45BD-8829-729BFA738FEE}" type="datetime1">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CAC75A-F3F1-4A01-BD63-E3788D91043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0EDCC5-FD77-455D-8AEE-61B0B239C624}" type="datetime1">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CAC75A-F3F1-4A01-BD63-E3788D91043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DE5074-83C6-4B77-92DB-204826022890}" type="datetime1">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CAC75A-F3F1-4A01-BD63-E3788D91043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0AB7F8-7905-4E76-88D0-8C39ED7DE3BF}" type="datetime1">
              <a:rPr lang="en-US" smtClean="0"/>
              <a:t>8/30/2023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CAC75A-F3F1-4A01-BD63-E3788D91043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79831D-154B-4AE9-8F8C-08BCA3C1FA1A}" type="datetime1">
              <a:rPr lang="en-US" smtClean="0"/>
              <a:t>8/30/2023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CAC75A-F3F1-4A01-BD63-E3788D91043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078EB0-A6B6-471A-813F-AADB36B0AE0B}" type="datetime1">
              <a:rPr lang="en-US" smtClean="0"/>
              <a:t>8/30/2023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CAC75A-F3F1-4A01-BD63-E3788D91043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41795-F4B4-48D9-9896-C2B8BE3F3443}" type="datetime1">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CAC75A-F3F1-4A01-BD63-E3788D91043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DD8B22-A3C8-4566-B724-2D2E96BFA102}" type="datetime1">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CAC75A-F3F1-4A01-BD63-E3788D91043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47EFDE-81FD-4DB1-92DF-EA9E164DE45E}" type="datetime1">
              <a:rPr lang="en-US" smtClean="0"/>
              <a:t>8/30/2023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CAC75A-F3F1-4A01-BD63-E3788D91043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nandland.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ics.uci.edu/~jmoorkan/vhdlref/" TargetMode="External"/><Relationship Id="rId4" Type="http://schemas.openxmlformats.org/officeDocument/2006/relationships/hyperlink" Target="http://vhdl.renerta.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customXml" Target="../ink/ink85.xml"/><Relationship Id="rId7" Type="http://schemas.openxmlformats.org/officeDocument/2006/relationships/customXml" Target="../ink/ink87.xml"/><Relationship Id="rId2" Type="http://schemas.openxmlformats.org/officeDocument/2006/relationships/image" Target="../media/image56.tiff"/><Relationship Id="rId1" Type="http://schemas.openxmlformats.org/officeDocument/2006/relationships/slideLayout" Target="../slideLayouts/slideLayout7.xml"/><Relationship Id="rId6" Type="http://schemas.openxmlformats.org/officeDocument/2006/relationships/image" Target="../media/image267.png"/><Relationship Id="rId5" Type="http://schemas.openxmlformats.org/officeDocument/2006/relationships/customXml" Target="../ink/ink86.xml"/><Relationship Id="rId4" Type="http://schemas.openxmlformats.org/officeDocument/2006/relationships/image" Target="../media/image266.png"/></Relationships>
</file>

<file path=ppt/slides/_rels/slide11.xml.rels><?xml version="1.0" encoding="UTF-8" standalone="yes"?>
<Relationships xmlns="http://schemas.openxmlformats.org/package/2006/relationships"><Relationship Id="rId8" Type="http://schemas.openxmlformats.org/officeDocument/2006/relationships/image" Target="../media/image2110.png"/><Relationship Id="rId13" Type="http://schemas.openxmlformats.org/officeDocument/2006/relationships/customXml" Target="../ink/ink93.xml"/><Relationship Id="rId18" Type="http://schemas.openxmlformats.org/officeDocument/2006/relationships/image" Target="../media/image2610.png"/><Relationship Id="rId3" Type="http://schemas.openxmlformats.org/officeDocument/2006/relationships/customXml" Target="../ink/ink88.xml"/><Relationship Id="rId21" Type="http://schemas.openxmlformats.org/officeDocument/2006/relationships/customXml" Target="../ink/ink97.xml"/><Relationship Id="rId7" Type="http://schemas.openxmlformats.org/officeDocument/2006/relationships/customXml" Target="../ink/ink90.xml"/><Relationship Id="rId12" Type="http://schemas.openxmlformats.org/officeDocument/2006/relationships/image" Target="../media/image2311.png"/><Relationship Id="rId17" Type="http://schemas.openxmlformats.org/officeDocument/2006/relationships/customXml" Target="../ink/ink95.xml"/><Relationship Id="rId2" Type="http://schemas.openxmlformats.org/officeDocument/2006/relationships/image" Target="../media/image57.png"/><Relationship Id="rId16" Type="http://schemas.openxmlformats.org/officeDocument/2006/relationships/image" Target="../media/image2510.png"/><Relationship Id="rId20" Type="http://schemas.openxmlformats.org/officeDocument/2006/relationships/image" Target="../media/image2710.png"/><Relationship Id="rId1" Type="http://schemas.openxmlformats.org/officeDocument/2006/relationships/slideLayout" Target="../slideLayouts/slideLayout7.xml"/><Relationship Id="rId6" Type="http://schemas.openxmlformats.org/officeDocument/2006/relationships/image" Target="../media/image2010.png"/><Relationship Id="rId11" Type="http://schemas.openxmlformats.org/officeDocument/2006/relationships/customXml" Target="../ink/ink92.xml"/><Relationship Id="rId24" Type="http://schemas.openxmlformats.org/officeDocument/2006/relationships/image" Target="../media/image2911.png"/><Relationship Id="rId5" Type="http://schemas.openxmlformats.org/officeDocument/2006/relationships/customXml" Target="../ink/ink89.xml"/><Relationship Id="rId15" Type="http://schemas.openxmlformats.org/officeDocument/2006/relationships/customXml" Target="../ink/ink94.xml"/><Relationship Id="rId23" Type="http://schemas.openxmlformats.org/officeDocument/2006/relationships/customXml" Target="../ink/ink98.xml"/><Relationship Id="rId10" Type="http://schemas.openxmlformats.org/officeDocument/2006/relationships/image" Target="../media/image2210.png"/><Relationship Id="rId19" Type="http://schemas.openxmlformats.org/officeDocument/2006/relationships/customXml" Target="../ink/ink96.xml"/><Relationship Id="rId4" Type="http://schemas.openxmlformats.org/officeDocument/2006/relationships/image" Target="../media/image1910.png"/><Relationship Id="rId9" Type="http://schemas.openxmlformats.org/officeDocument/2006/relationships/customXml" Target="../ink/ink91.xml"/><Relationship Id="rId14" Type="http://schemas.openxmlformats.org/officeDocument/2006/relationships/image" Target="../media/image2410.png"/><Relationship Id="rId22" Type="http://schemas.openxmlformats.org/officeDocument/2006/relationships/image" Target="../media/image2810.png"/></Relationships>
</file>

<file path=ppt/slides/_rels/slide12.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247.png"/><Relationship Id="rId5" Type="http://schemas.openxmlformats.org/officeDocument/2006/relationships/customXml" Target="../ink/ink100.xml"/><Relationship Id="rId4" Type="http://schemas.openxmlformats.org/officeDocument/2006/relationships/image" Target="../media/image2310.png"/></Relationships>
</file>

<file path=ppt/slides/_rels/slide13.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customXml" Target="../ink/ink106.xml"/><Relationship Id="rId18" Type="http://schemas.openxmlformats.org/officeDocument/2006/relationships/image" Target="../media/image3310.png"/><Relationship Id="rId3" Type="http://schemas.openxmlformats.org/officeDocument/2006/relationships/customXml" Target="../ink/ink101.xml"/><Relationship Id="rId7" Type="http://schemas.openxmlformats.org/officeDocument/2006/relationships/customXml" Target="../ink/ink103.xml"/><Relationship Id="rId12" Type="http://schemas.openxmlformats.org/officeDocument/2006/relationships/image" Target="../media/image3010.png"/><Relationship Id="rId17" Type="http://schemas.openxmlformats.org/officeDocument/2006/relationships/customXml" Target="../ink/ink108.xml"/><Relationship Id="rId2" Type="http://schemas.openxmlformats.org/officeDocument/2006/relationships/image" Target="../media/image59.png"/><Relationship Id="rId16" Type="http://schemas.openxmlformats.org/officeDocument/2006/relationships/image" Target="../media/image3210.png"/><Relationship Id="rId1" Type="http://schemas.openxmlformats.org/officeDocument/2006/relationships/slideLayout" Target="../slideLayouts/slideLayout7.xml"/><Relationship Id="rId6" Type="http://schemas.openxmlformats.org/officeDocument/2006/relationships/image" Target="../media/image272.png"/><Relationship Id="rId11" Type="http://schemas.openxmlformats.org/officeDocument/2006/relationships/customXml" Target="../ink/ink105.xml"/><Relationship Id="rId5" Type="http://schemas.openxmlformats.org/officeDocument/2006/relationships/customXml" Target="../ink/ink102.xml"/><Relationship Id="rId15" Type="http://schemas.openxmlformats.org/officeDocument/2006/relationships/customXml" Target="../ink/ink107.xml"/><Relationship Id="rId10" Type="http://schemas.openxmlformats.org/officeDocument/2006/relationships/image" Target="../media/image2910.png"/><Relationship Id="rId4" Type="http://schemas.openxmlformats.org/officeDocument/2006/relationships/image" Target="../media/image265.png"/><Relationship Id="rId9" Type="http://schemas.openxmlformats.org/officeDocument/2006/relationships/customXml" Target="../ink/ink104.xml"/><Relationship Id="rId14" Type="http://schemas.openxmlformats.org/officeDocument/2006/relationships/image" Target="../media/image3110.png"/></Relationships>
</file>

<file path=ppt/slides/_rels/slide1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customXml" Target="../ink/ink109.xml"/><Relationship Id="rId7" Type="http://schemas.openxmlformats.org/officeDocument/2006/relationships/customXml" Target="../ink/ink111.xml"/><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251.png"/><Relationship Id="rId5" Type="http://schemas.openxmlformats.org/officeDocument/2006/relationships/customXml" Target="../ink/ink110.xml"/><Relationship Id="rId4" Type="http://schemas.openxmlformats.org/officeDocument/2006/relationships/image" Target="../media/image250.png"/></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75.png"/><Relationship Id="rId18" Type="http://schemas.openxmlformats.org/officeDocument/2006/relationships/image" Target="../media/image276.png"/><Relationship Id="rId26" Type="http://schemas.openxmlformats.org/officeDocument/2006/relationships/image" Target="../media/image280.png"/><Relationship Id="rId3" Type="http://schemas.openxmlformats.org/officeDocument/2006/relationships/customXml" Target="../ink/ink112.xml"/><Relationship Id="rId21" Type="http://schemas.openxmlformats.org/officeDocument/2006/relationships/customXml" Target="../ink/ink124.xml"/><Relationship Id="rId7" Type="http://schemas.openxmlformats.org/officeDocument/2006/relationships/customXml" Target="../ink/ink114.xml"/><Relationship Id="rId12" Type="http://schemas.openxmlformats.org/officeDocument/2006/relationships/customXml" Target="../ink/ink118.xml"/><Relationship Id="rId17" Type="http://schemas.openxmlformats.org/officeDocument/2006/relationships/customXml" Target="../ink/ink122.xml"/><Relationship Id="rId25" Type="http://schemas.openxmlformats.org/officeDocument/2006/relationships/customXml" Target="../ink/ink126.xml"/><Relationship Id="rId2" Type="http://schemas.openxmlformats.org/officeDocument/2006/relationships/image" Target="../media/image64.jpeg"/><Relationship Id="rId16" Type="http://schemas.openxmlformats.org/officeDocument/2006/relationships/customXml" Target="../ink/ink121.xml"/><Relationship Id="rId20" Type="http://schemas.openxmlformats.org/officeDocument/2006/relationships/image" Target="../media/image277.png"/><Relationship Id="rId29" Type="http://schemas.openxmlformats.org/officeDocument/2006/relationships/customXml" Target="../ink/ink128.xml"/><Relationship Id="rId1" Type="http://schemas.openxmlformats.org/officeDocument/2006/relationships/slideLayout" Target="../slideLayouts/slideLayout7.xml"/><Relationship Id="rId6" Type="http://schemas.openxmlformats.org/officeDocument/2006/relationships/image" Target="../media/image274.png"/><Relationship Id="rId11" Type="http://schemas.openxmlformats.org/officeDocument/2006/relationships/customXml" Target="../ink/ink117.xml"/><Relationship Id="rId24" Type="http://schemas.openxmlformats.org/officeDocument/2006/relationships/image" Target="../media/image279.png"/><Relationship Id="rId32" Type="http://schemas.openxmlformats.org/officeDocument/2006/relationships/image" Target="../media/image66.png"/><Relationship Id="rId5" Type="http://schemas.openxmlformats.org/officeDocument/2006/relationships/customXml" Target="../ink/ink113.xml"/><Relationship Id="rId15" Type="http://schemas.openxmlformats.org/officeDocument/2006/relationships/customXml" Target="../ink/ink120.xml"/><Relationship Id="rId23" Type="http://schemas.openxmlformats.org/officeDocument/2006/relationships/customXml" Target="../ink/ink125.xml"/><Relationship Id="rId28" Type="http://schemas.openxmlformats.org/officeDocument/2006/relationships/image" Target="../media/image65.png"/><Relationship Id="rId10" Type="http://schemas.openxmlformats.org/officeDocument/2006/relationships/customXml" Target="../ink/ink116.xml"/><Relationship Id="rId19" Type="http://schemas.openxmlformats.org/officeDocument/2006/relationships/customXml" Target="../ink/ink123.xml"/><Relationship Id="rId31" Type="http://schemas.openxmlformats.org/officeDocument/2006/relationships/customXml" Target="../ink/ink129.xml"/><Relationship Id="rId4" Type="http://schemas.openxmlformats.org/officeDocument/2006/relationships/image" Target="../media/image273.png"/><Relationship Id="rId9" Type="http://schemas.openxmlformats.org/officeDocument/2006/relationships/customXml" Target="../ink/ink115.xml"/><Relationship Id="rId14" Type="http://schemas.openxmlformats.org/officeDocument/2006/relationships/customXml" Target="../ink/ink119.xml"/><Relationship Id="rId22" Type="http://schemas.openxmlformats.org/officeDocument/2006/relationships/image" Target="../media/image278.png"/><Relationship Id="rId27" Type="http://schemas.openxmlformats.org/officeDocument/2006/relationships/customXml" Target="../ink/ink127.xml"/><Relationship Id="rId30" Type="http://schemas.openxmlformats.org/officeDocument/2006/relationships/image" Target="../media/image68.png"/></Relationships>
</file>

<file path=ppt/slides/_rels/slide1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customXml" Target="../ink/ink135.xml"/><Relationship Id="rId18" Type="http://schemas.openxmlformats.org/officeDocument/2006/relationships/image" Target="../media/image135.png"/><Relationship Id="rId3" Type="http://schemas.openxmlformats.org/officeDocument/2006/relationships/customXml" Target="../ink/ink130.xml"/><Relationship Id="rId7" Type="http://schemas.openxmlformats.org/officeDocument/2006/relationships/customXml" Target="../ink/ink132.xml"/><Relationship Id="rId12" Type="http://schemas.openxmlformats.org/officeDocument/2006/relationships/image" Target="../media/image132.png"/><Relationship Id="rId17" Type="http://schemas.openxmlformats.org/officeDocument/2006/relationships/customXml" Target="../ink/ink137.xml"/><Relationship Id="rId2" Type="http://schemas.openxmlformats.org/officeDocument/2006/relationships/image" Target="../media/image67.png"/><Relationship Id="rId16" Type="http://schemas.openxmlformats.org/officeDocument/2006/relationships/image" Target="../media/image134.png"/><Relationship Id="rId20"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customXml" Target="../ink/ink134.xml"/><Relationship Id="rId5" Type="http://schemas.openxmlformats.org/officeDocument/2006/relationships/customXml" Target="../ink/ink131.xml"/><Relationship Id="rId15" Type="http://schemas.openxmlformats.org/officeDocument/2006/relationships/customXml" Target="../ink/ink136.xml"/><Relationship Id="rId10" Type="http://schemas.openxmlformats.org/officeDocument/2006/relationships/image" Target="../media/image131.png"/><Relationship Id="rId19" Type="http://schemas.openxmlformats.org/officeDocument/2006/relationships/customXml" Target="../ink/ink138.xml"/><Relationship Id="rId4" Type="http://schemas.openxmlformats.org/officeDocument/2006/relationships/image" Target="../media/image128.png"/><Relationship Id="rId9" Type="http://schemas.openxmlformats.org/officeDocument/2006/relationships/customXml" Target="../ink/ink133.xml"/><Relationship Id="rId14" Type="http://schemas.openxmlformats.org/officeDocument/2006/relationships/image" Target="../media/image13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customXml" Target="../ink/ink140.xml"/><Relationship Id="rId5" Type="http://schemas.openxmlformats.org/officeDocument/2006/relationships/image" Target="../media/image72.png"/><Relationship Id="rId4" Type="http://schemas.openxmlformats.org/officeDocument/2006/relationships/customXml" Target="../ink/ink139.xml"/></Relationships>
</file>

<file path=ppt/slides/_rels/slide22.xml.rels><?xml version="1.0" encoding="UTF-8" standalone="yes"?>
<Relationships xmlns="http://schemas.openxmlformats.org/package/2006/relationships"><Relationship Id="rId13" Type="http://schemas.openxmlformats.org/officeDocument/2006/relationships/customXml" Target="../ink/ink146.xml"/><Relationship Id="rId18" Type="http://schemas.openxmlformats.org/officeDocument/2006/relationships/image" Target="../media/image731.png"/><Relationship Id="rId26" Type="http://schemas.openxmlformats.org/officeDocument/2006/relationships/image" Target="../media/image77.png"/><Relationship Id="rId3" Type="http://schemas.openxmlformats.org/officeDocument/2006/relationships/customXml" Target="../ink/ink141.xml"/><Relationship Id="rId21" Type="http://schemas.openxmlformats.org/officeDocument/2006/relationships/customXml" Target="../ink/ink150.xml"/><Relationship Id="rId34" Type="http://schemas.openxmlformats.org/officeDocument/2006/relationships/image" Target="../media/image81.png"/><Relationship Id="rId7" Type="http://schemas.openxmlformats.org/officeDocument/2006/relationships/customXml" Target="../ink/ink143.xml"/><Relationship Id="rId12" Type="http://schemas.openxmlformats.org/officeDocument/2006/relationships/image" Target="../media/image701.png"/><Relationship Id="rId17" Type="http://schemas.openxmlformats.org/officeDocument/2006/relationships/customXml" Target="../ink/ink148.xml"/><Relationship Id="rId25" Type="http://schemas.openxmlformats.org/officeDocument/2006/relationships/customXml" Target="../ink/ink152.xml"/><Relationship Id="rId33" Type="http://schemas.openxmlformats.org/officeDocument/2006/relationships/customXml" Target="../ink/ink156.xml"/><Relationship Id="rId2" Type="http://schemas.openxmlformats.org/officeDocument/2006/relationships/image" Target="../media/image72.tiff"/><Relationship Id="rId16" Type="http://schemas.openxmlformats.org/officeDocument/2006/relationships/image" Target="../media/image721.png"/><Relationship Id="rId20" Type="http://schemas.openxmlformats.org/officeDocument/2006/relationships/image" Target="../media/image74.png"/><Relationship Id="rId29" Type="http://schemas.openxmlformats.org/officeDocument/2006/relationships/customXml" Target="../ink/ink154.xml"/><Relationship Id="rId1" Type="http://schemas.openxmlformats.org/officeDocument/2006/relationships/slideLayout" Target="../slideLayouts/slideLayout7.xml"/><Relationship Id="rId6" Type="http://schemas.openxmlformats.org/officeDocument/2006/relationships/image" Target="../media/image661.png"/><Relationship Id="rId11" Type="http://schemas.openxmlformats.org/officeDocument/2006/relationships/customXml" Target="../ink/ink145.xml"/><Relationship Id="rId24" Type="http://schemas.openxmlformats.org/officeDocument/2006/relationships/image" Target="../media/image76.png"/><Relationship Id="rId32" Type="http://schemas.openxmlformats.org/officeDocument/2006/relationships/image" Target="../media/image80.png"/><Relationship Id="rId5" Type="http://schemas.openxmlformats.org/officeDocument/2006/relationships/customXml" Target="../ink/ink142.xml"/><Relationship Id="rId15" Type="http://schemas.openxmlformats.org/officeDocument/2006/relationships/customXml" Target="../ink/ink147.xml"/><Relationship Id="rId23" Type="http://schemas.openxmlformats.org/officeDocument/2006/relationships/customXml" Target="../ink/ink151.xml"/><Relationship Id="rId28" Type="http://schemas.openxmlformats.org/officeDocument/2006/relationships/image" Target="../media/image78.png"/><Relationship Id="rId10" Type="http://schemas.openxmlformats.org/officeDocument/2006/relationships/image" Target="../media/image691.png"/><Relationship Id="rId19" Type="http://schemas.openxmlformats.org/officeDocument/2006/relationships/customXml" Target="../ink/ink149.xml"/><Relationship Id="rId31" Type="http://schemas.openxmlformats.org/officeDocument/2006/relationships/customXml" Target="../ink/ink155.xml"/><Relationship Id="rId4" Type="http://schemas.openxmlformats.org/officeDocument/2006/relationships/image" Target="../media/image651.png"/><Relationship Id="rId9" Type="http://schemas.openxmlformats.org/officeDocument/2006/relationships/customXml" Target="../ink/ink144.xml"/><Relationship Id="rId14" Type="http://schemas.openxmlformats.org/officeDocument/2006/relationships/image" Target="../media/image711.png"/><Relationship Id="rId22" Type="http://schemas.openxmlformats.org/officeDocument/2006/relationships/image" Target="../media/image75.png"/><Relationship Id="rId27" Type="http://schemas.openxmlformats.org/officeDocument/2006/relationships/customXml" Target="../ink/ink153.xml"/><Relationship Id="rId30" Type="http://schemas.openxmlformats.org/officeDocument/2006/relationships/image" Target="../media/image79.png"/><Relationship Id="rId8" Type="http://schemas.openxmlformats.org/officeDocument/2006/relationships/image" Target="../media/image671.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ustomXml" Target="../ink/ink157.xml"/><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255.png"/><Relationship Id="rId5" Type="http://schemas.openxmlformats.org/officeDocument/2006/relationships/customXml" Target="../ink/ink158.xml"/><Relationship Id="rId4" Type="http://schemas.openxmlformats.org/officeDocument/2006/relationships/image" Target="../media/image254.png"/></Relationships>
</file>

<file path=ppt/slides/_rels/slide26.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customXml" Target="../ink/ink164.xml"/><Relationship Id="rId18" Type="http://schemas.openxmlformats.org/officeDocument/2006/relationships/image" Target="../media/image264.png"/><Relationship Id="rId3" Type="http://schemas.openxmlformats.org/officeDocument/2006/relationships/customXml" Target="../ink/ink159.xml"/><Relationship Id="rId7" Type="http://schemas.openxmlformats.org/officeDocument/2006/relationships/customXml" Target="../ink/ink161.xml"/><Relationship Id="rId12" Type="http://schemas.openxmlformats.org/officeDocument/2006/relationships/image" Target="../media/image261.png"/><Relationship Id="rId17" Type="http://schemas.openxmlformats.org/officeDocument/2006/relationships/customXml" Target="../ink/ink166.xml"/><Relationship Id="rId2" Type="http://schemas.openxmlformats.org/officeDocument/2006/relationships/image" Target="../media/image86.jpeg"/><Relationship Id="rId16" Type="http://schemas.openxmlformats.org/officeDocument/2006/relationships/image" Target="../media/image263.png"/><Relationship Id="rId1" Type="http://schemas.openxmlformats.org/officeDocument/2006/relationships/slideLayout" Target="../slideLayouts/slideLayout7.xml"/><Relationship Id="rId6" Type="http://schemas.openxmlformats.org/officeDocument/2006/relationships/image" Target="../media/image258.png"/><Relationship Id="rId11" Type="http://schemas.openxmlformats.org/officeDocument/2006/relationships/customXml" Target="../ink/ink163.xml"/><Relationship Id="rId5" Type="http://schemas.openxmlformats.org/officeDocument/2006/relationships/customXml" Target="../ink/ink160.xml"/><Relationship Id="rId15" Type="http://schemas.openxmlformats.org/officeDocument/2006/relationships/customXml" Target="../ink/ink165.xml"/><Relationship Id="rId10" Type="http://schemas.openxmlformats.org/officeDocument/2006/relationships/image" Target="../media/image260.png"/><Relationship Id="rId4" Type="http://schemas.openxmlformats.org/officeDocument/2006/relationships/image" Target="../media/image257.png"/><Relationship Id="rId9" Type="http://schemas.openxmlformats.org/officeDocument/2006/relationships/customXml" Target="../ink/ink162.xml"/><Relationship Id="rId14" Type="http://schemas.openxmlformats.org/officeDocument/2006/relationships/image" Target="../media/image262.png"/></Relationships>
</file>

<file path=ppt/slides/_rels/slide27.xml.rels><?xml version="1.0" encoding="UTF-8" standalone="yes"?>
<Relationships xmlns="http://schemas.openxmlformats.org/package/2006/relationships"><Relationship Id="rId26" Type="http://schemas.openxmlformats.org/officeDocument/2006/relationships/customXml" Target="../ink/ink178.xml"/><Relationship Id="rId21" Type="http://schemas.openxmlformats.org/officeDocument/2006/relationships/image" Target="../media/image474.png"/><Relationship Id="rId42" Type="http://schemas.openxmlformats.org/officeDocument/2006/relationships/customXml" Target="../ink/ink186.xml"/><Relationship Id="rId47" Type="http://schemas.openxmlformats.org/officeDocument/2006/relationships/image" Target="../media/image487.png"/><Relationship Id="rId63" Type="http://schemas.openxmlformats.org/officeDocument/2006/relationships/image" Target="../media/image495.png"/><Relationship Id="rId68" Type="http://schemas.openxmlformats.org/officeDocument/2006/relationships/customXml" Target="../ink/ink199.xml"/><Relationship Id="rId7" Type="http://schemas.openxmlformats.org/officeDocument/2006/relationships/image" Target="../media/image467.png"/><Relationship Id="rId2" Type="http://schemas.openxmlformats.org/officeDocument/2006/relationships/image" Target="../media/image87.png"/><Relationship Id="rId16" Type="http://schemas.openxmlformats.org/officeDocument/2006/relationships/customXml" Target="../ink/ink173.xml"/><Relationship Id="rId29" Type="http://schemas.openxmlformats.org/officeDocument/2006/relationships/image" Target="../media/image478.png"/><Relationship Id="rId11" Type="http://schemas.openxmlformats.org/officeDocument/2006/relationships/image" Target="../media/image469.png"/><Relationship Id="rId24" Type="http://schemas.openxmlformats.org/officeDocument/2006/relationships/customXml" Target="../ink/ink177.xml"/><Relationship Id="rId32" Type="http://schemas.openxmlformats.org/officeDocument/2006/relationships/customXml" Target="../ink/ink181.xml"/><Relationship Id="rId37" Type="http://schemas.openxmlformats.org/officeDocument/2006/relationships/image" Target="../media/image482.png"/><Relationship Id="rId40" Type="http://schemas.openxmlformats.org/officeDocument/2006/relationships/customXml" Target="../ink/ink185.xml"/><Relationship Id="rId45" Type="http://schemas.openxmlformats.org/officeDocument/2006/relationships/image" Target="../media/image486.png"/><Relationship Id="rId53" Type="http://schemas.openxmlformats.org/officeDocument/2006/relationships/image" Target="../media/image490.png"/><Relationship Id="rId58" Type="http://schemas.openxmlformats.org/officeDocument/2006/relationships/customXml" Target="../ink/ink194.xml"/><Relationship Id="rId66" Type="http://schemas.openxmlformats.org/officeDocument/2006/relationships/customXml" Target="../ink/ink198.xml"/><Relationship Id="rId5" Type="http://schemas.openxmlformats.org/officeDocument/2006/relationships/image" Target="../media/image466.png"/><Relationship Id="rId61" Type="http://schemas.openxmlformats.org/officeDocument/2006/relationships/image" Target="../media/image494.png"/><Relationship Id="rId19" Type="http://schemas.openxmlformats.org/officeDocument/2006/relationships/image" Target="../media/image473.png"/><Relationship Id="rId14" Type="http://schemas.openxmlformats.org/officeDocument/2006/relationships/customXml" Target="../ink/ink172.xml"/><Relationship Id="rId22" Type="http://schemas.openxmlformats.org/officeDocument/2006/relationships/customXml" Target="../ink/ink176.xml"/><Relationship Id="rId27" Type="http://schemas.openxmlformats.org/officeDocument/2006/relationships/image" Target="../media/image477.png"/><Relationship Id="rId30" Type="http://schemas.openxmlformats.org/officeDocument/2006/relationships/customXml" Target="../ink/ink180.xml"/><Relationship Id="rId35" Type="http://schemas.openxmlformats.org/officeDocument/2006/relationships/image" Target="../media/image481.png"/><Relationship Id="rId43" Type="http://schemas.openxmlformats.org/officeDocument/2006/relationships/image" Target="../media/image485.png"/><Relationship Id="rId48" Type="http://schemas.openxmlformats.org/officeDocument/2006/relationships/customXml" Target="../ink/ink189.xml"/><Relationship Id="rId56" Type="http://schemas.openxmlformats.org/officeDocument/2006/relationships/customXml" Target="../ink/ink193.xml"/><Relationship Id="rId64" Type="http://schemas.openxmlformats.org/officeDocument/2006/relationships/customXml" Target="../ink/ink197.xml"/><Relationship Id="rId69" Type="http://schemas.openxmlformats.org/officeDocument/2006/relationships/image" Target="../media/image2630.png"/><Relationship Id="rId8" Type="http://schemas.openxmlformats.org/officeDocument/2006/relationships/customXml" Target="../ink/ink169.xml"/><Relationship Id="rId51" Type="http://schemas.openxmlformats.org/officeDocument/2006/relationships/image" Target="../media/image489.png"/><Relationship Id="rId3" Type="http://schemas.openxmlformats.org/officeDocument/2006/relationships/image" Target="../media/image88.png"/><Relationship Id="rId12" Type="http://schemas.openxmlformats.org/officeDocument/2006/relationships/customXml" Target="../ink/ink171.xml"/><Relationship Id="rId17" Type="http://schemas.openxmlformats.org/officeDocument/2006/relationships/image" Target="../media/image472.png"/><Relationship Id="rId25" Type="http://schemas.openxmlformats.org/officeDocument/2006/relationships/image" Target="../media/image476.png"/><Relationship Id="rId33" Type="http://schemas.openxmlformats.org/officeDocument/2006/relationships/image" Target="../media/image480.png"/><Relationship Id="rId38" Type="http://schemas.openxmlformats.org/officeDocument/2006/relationships/customXml" Target="../ink/ink184.xml"/><Relationship Id="rId46" Type="http://schemas.openxmlformats.org/officeDocument/2006/relationships/customXml" Target="../ink/ink188.xml"/><Relationship Id="rId59" Type="http://schemas.openxmlformats.org/officeDocument/2006/relationships/image" Target="../media/image493.png"/><Relationship Id="rId67" Type="http://schemas.openxmlformats.org/officeDocument/2006/relationships/image" Target="../media/image497.png"/><Relationship Id="rId20" Type="http://schemas.openxmlformats.org/officeDocument/2006/relationships/customXml" Target="../ink/ink175.xml"/><Relationship Id="rId41" Type="http://schemas.openxmlformats.org/officeDocument/2006/relationships/image" Target="../media/image484.png"/><Relationship Id="rId54" Type="http://schemas.openxmlformats.org/officeDocument/2006/relationships/customXml" Target="../ink/ink192.xml"/><Relationship Id="rId62" Type="http://schemas.openxmlformats.org/officeDocument/2006/relationships/customXml" Target="../ink/ink196.xml"/><Relationship Id="rId1" Type="http://schemas.openxmlformats.org/officeDocument/2006/relationships/slideLayout" Target="../slideLayouts/slideLayout7.xml"/><Relationship Id="rId6" Type="http://schemas.openxmlformats.org/officeDocument/2006/relationships/customXml" Target="../ink/ink168.xml"/><Relationship Id="rId15" Type="http://schemas.openxmlformats.org/officeDocument/2006/relationships/image" Target="../media/image471.png"/><Relationship Id="rId23" Type="http://schemas.openxmlformats.org/officeDocument/2006/relationships/image" Target="../media/image475.png"/><Relationship Id="rId28" Type="http://schemas.openxmlformats.org/officeDocument/2006/relationships/customXml" Target="../ink/ink179.xml"/><Relationship Id="rId36" Type="http://schemas.openxmlformats.org/officeDocument/2006/relationships/customXml" Target="../ink/ink183.xml"/><Relationship Id="rId49" Type="http://schemas.openxmlformats.org/officeDocument/2006/relationships/image" Target="../media/image488.png"/><Relationship Id="rId57" Type="http://schemas.openxmlformats.org/officeDocument/2006/relationships/image" Target="../media/image492.png"/><Relationship Id="rId10" Type="http://schemas.openxmlformats.org/officeDocument/2006/relationships/customXml" Target="../ink/ink170.xml"/><Relationship Id="rId31" Type="http://schemas.openxmlformats.org/officeDocument/2006/relationships/image" Target="../media/image479.png"/><Relationship Id="rId44" Type="http://schemas.openxmlformats.org/officeDocument/2006/relationships/customXml" Target="../ink/ink187.xml"/><Relationship Id="rId52" Type="http://schemas.openxmlformats.org/officeDocument/2006/relationships/customXml" Target="../ink/ink191.xml"/><Relationship Id="rId60" Type="http://schemas.openxmlformats.org/officeDocument/2006/relationships/customXml" Target="../ink/ink195.xml"/><Relationship Id="rId65" Type="http://schemas.openxmlformats.org/officeDocument/2006/relationships/image" Target="../media/image496.png"/><Relationship Id="rId4" Type="http://schemas.openxmlformats.org/officeDocument/2006/relationships/customXml" Target="../ink/ink167.xml"/><Relationship Id="rId9" Type="http://schemas.openxmlformats.org/officeDocument/2006/relationships/image" Target="../media/image468.png"/><Relationship Id="rId13" Type="http://schemas.openxmlformats.org/officeDocument/2006/relationships/image" Target="../media/image470.png"/><Relationship Id="rId18" Type="http://schemas.openxmlformats.org/officeDocument/2006/relationships/customXml" Target="../ink/ink174.xml"/><Relationship Id="rId39" Type="http://schemas.openxmlformats.org/officeDocument/2006/relationships/image" Target="../media/image483.png"/><Relationship Id="rId34" Type="http://schemas.openxmlformats.org/officeDocument/2006/relationships/customXml" Target="../ink/ink182.xml"/><Relationship Id="rId50" Type="http://schemas.openxmlformats.org/officeDocument/2006/relationships/customXml" Target="../ink/ink190.xml"/><Relationship Id="rId55" Type="http://schemas.openxmlformats.org/officeDocument/2006/relationships/image" Target="../media/image491.png"/></Relationships>
</file>

<file path=ppt/slides/_rels/slide28.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customXml" Target="../ink/ink200.xml"/><Relationship Id="rId7" Type="http://schemas.openxmlformats.org/officeDocument/2006/relationships/customXml" Target="../ink/ink202.xml"/><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314.png"/><Relationship Id="rId5" Type="http://schemas.openxmlformats.org/officeDocument/2006/relationships/customXml" Target="../ink/ink201.xml"/><Relationship Id="rId10" Type="http://schemas.openxmlformats.org/officeDocument/2006/relationships/image" Target="../media/image316.png"/><Relationship Id="rId4" Type="http://schemas.openxmlformats.org/officeDocument/2006/relationships/image" Target="../media/image313.png"/><Relationship Id="rId9" Type="http://schemas.openxmlformats.org/officeDocument/2006/relationships/customXml" Target="../ink/ink203.xml"/></Relationships>
</file>

<file path=ppt/slides/_rels/slide29.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customXml" Target="../ink/ink209.xml"/><Relationship Id="rId3" Type="http://schemas.openxmlformats.org/officeDocument/2006/relationships/customXml" Target="../ink/ink204.xml"/><Relationship Id="rId7" Type="http://schemas.openxmlformats.org/officeDocument/2006/relationships/customXml" Target="../ink/ink206.xml"/><Relationship Id="rId12" Type="http://schemas.openxmlformats.org/officeDocument/2006/relationships/image" Target="../media/image680.png"/><Relationship Id="rId2" Type="http://schemas.openxmlformats.org/officeDocument/2006/relationships/image" Target="../media/image90.jpeg"/><Relationship Id="rId16" Type="http://schemas.openxmlformats.org/officeDocument/2006/relationships/image" Target="../media/image700.png"/><Relationship Id="rId1" Type="http://schemas.openxmlformats.org/officeDocument/2006/relationships/slideLayout" Target="../slideLayouts/slideLayout7.xml"/><Relationship Id="rId6" Type="http://schemas.openxmlformats.org/officeDocument/2006/relationships/image" Target="../media/image650.png"/><Relationship Id="rId11" Type="http://schemas.openxmlformats.org/officeDocument/2006/relationships/customXml" Target="../ink/ink208.xml"/><Relationship Id="rId5" Type="http://schemas.openxmlformats.org/officeDocument/2006/relationships/customXml" Target="../ink/ink205.xml"/><Relationship Id="rId15" Type="http://schemas.openxmlformats.org/officeDocument/2006/relationships/customXml" Target="../ink/ink210.xml"/><Relationship Id="rId10" Type="http://schemas.openxmlformats.org/officeDocument/2006/relationships/image" Target="../media/image670.png"/><Relationship Id="rId4" Type="http://schemas.openxmlformats.org/officeDocument/2006/relationships/image" Target="../media/image640.png"/><Relationship Id="rId9" Type="http://schemas.openxmlformats.org/officeDocument/2006/relationships/customXml" Target="../ink/ink207.xml"/><Relationship Id="rId14" Type="http://schemas.openxmlformats.org/officeDocument/2006/relationships/image" Target="../media/image690.png"/></Relationships>
</file>

<file path=ppt/slides/_rels/slide3.xml.rels><?xml version="1.0" encoding="UTF-8" standalone="yes"?>
<Relationships xmlns="http://schemas.openxmlformats.org/package/2006/relationships"><Relationship Id="rId26" Type="http://schemas.openxmlformats.org/officeDocument/2006/relationships/image" Target="../media/image14.png"/><Relationship Id="rId21" Type="http://schemas.openxmlformats.org/officeDocument/2006/relationships/customXml" Target="../ink/ink10.xml"/><Relationship Id="rId42" Type="http://schemas.openxmlformats.org/officeDocument/2006/relationships/image" Target="../media/image2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35.png"/><Relationship Id="rId84" Type="http://schemas.openxmlformats.org/officeDocument/2006/relationships/image" Target="../media/image43.png"/><Relationship Id="rId89" Type="http://schemas.openxmlformats.org/officeDocument/2006/relationships/customXml" Target="../ink/ink44.xml"/><Relationship Id="rId16" Type="http://schemas.openxmlformats.org/officeDocument/2006/relationships/image" Target="../media/image9.png"/><Relationship Id="rId11" Type="http://schemas.openxmlformats.org/officeDocument/2006/relationships/customXml" Target="../ink/ink5.xml"/><Relationship Id="rId32" Type="http://schemas.openxmlformats.org/officeDocument/2006/relationships/image" Target="../media/image17.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30.png"/><Relationship Id="rId74" Type="http://schemas.openxmlformats.org/officeDocument/2006/relationships/image" Target="../media/image38.png"/><Relationship Id="rId79" Type="http://schemas.openxmlformats.org/officeDocument/2006/relationships/customXml" Target="../ink/ink39.xml"/><Relationship Id="rId102" Type="http://schemas.openxmlformats.org/officeDocument/2006/relationships/image" Target="../media/image52.png"/><Relationship Id="rId5" Type="http://schemas.openxmlformats.org/officeDocument/2006/relationships/customXml" Target="../ink/ink2.xml"/><Relationship Id="rId90" Type="http://schemas.openxmlformats.org/officeDocument/2006/relationships/image" Target="../media/image46.png"/><Relationship Id="rId95" Type="http://schemas.openxmlformats.org/officeDocument/2006/relationships/customXml" Target="../ink/ink47.xml"/><Relationship Id="rId22" Type="http://schemas.openxmlformats.org/officeDocument/2006/relationships/image" Target="../media/image12.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25.png"/><Relationship Id="rId64" Type="http://schemas.openxmlformats.org/officeDocument/2006/relationships/image" Target="../media/image33.png"/><Relationship Id="rId69" Type="http://schemas.openxmlformats.org/officeDocument/2006/relationships/customXml" Target="../ink/ink34.xml"/><Relationship Id="rId80" Type="http://schemas.openxmlformats.org/officeDocument/2006/relationships/image" Target="../media/image41.png"/><Relationship Id="rId85" Type="http://schemas.openxmlformats.org/officeDocument/2006/relationships/customXml" Target="../ink/ink42.xml"/><Relationship Id="rId12" Type="http://schemas.openxmlformats.org/officeDocument/2006/relationships/image" Target="../media/image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0.png"/><Relationship Id="rId46" Type="http://schemas.openxmlformats.org/officeDocument/2006/relationships/image" Target="../media/image2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1.png"/><Relationship Id="rId41" Type="http://schemas.openxmlformats.org/officeDocument/2006/relationships/customXml" Target="../ink/ink20.xml"/><Relationship Id="rId54" Type="http://schemas.openxmlformats.org/officeDocument/2006/relationships/image" Target="../media/image28.png"/><Relationship Id="rId62" Type="http://schemas.openxmlformats.org/officeDocument/2006/relationships/image" Target="../media/image32.png"/><Relationship Id="rId70" Type="http://schemas.openxmlformats.org/officeDocument/2006/relationships/image" Target="../media/image36.png"/><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45.png"/><Relationship Id="rId91" Type="http://schemas.openxmlformats.org/officeDocument/2006/relationships/customXml" Target="../ink/ink45.xml"/><Relationship Id="rId9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png"/><Relationship Id="rId36" Type="http://schemas.openxmlformats.org/officeDocument/2006/relationships/image" Target="../media/image1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6.png"/><Relationship Id="rId31" Type="http://schemas.openxmlformats.org/officeDocument/2006/relationships/customXml" Target="../ink/ink15.xml"/><Relationship Id="rId44" Type="http://schemas.openxmlformats.org/officeDocument/2006/relationships/image" Target="../media/image23.png"/><Relationship Id="rId52" Type="http://schemas.openxmlformats.org/officeDocument/2006/relationships/image" Target="../media/image27.png"/><Relationship Id="rId60" Type="http://schemas.openxmlformats.org/officeDocument/2006/relationships/image" Target="../media/image31.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40.png"/><Relationship Id="rId81" Type="http://schemas.openxmlformats.org/officeDocument/2006/relationships/customXml" Target="../ink/ink40.xml"/><Relationship Id="rId86" Type="http://schemas.openxmlformats.org/officeDocument/2006/relationships/image" Target="../media/image44.png"/><Relationship Id="rId94" Type="http://schemas.openxmlformats.org/officeDocument/2006/relationships/image" Target="../media/image48.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0.png"/><Relationship Id="rId39" Type="http://schemas.openxmlformats.org/officeDocument/2006/relationships/customXml" Target="../ink/ink19.xml"/><Relationship Id="rId34" Type="http://schemas.openxmlformats.org/officeDocument/2006/relationships/image" Target="../media/image18.png"/><Relationship Id="rId50" Type="http://schemas.openxmlformats.org/officeDocument/2006/relationships/image" Target="../media/image26.png"/><Relationship Id="rId55" Type="http://schemas.openxmlformats.org/officeDocument/2006/relationships/customXml" Target="../ink/ink27.xml"/><Relationship Id="rId76" Type="http://schemas.openxmlformats.org/officeDocument/2006/relationships/image" Target="../media/image39.png"/><Relationship Id="rId97" Type="http://schemas.openxmlformats.org/officeDocument/2006/relationships/customXml" Target="../ink/ink48.xml"/><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47.png"/><Relationship Id="rId2" Type="http://schemas.openxmlformats.org/officeDocument/2006/relationships/image" Target="../media/image2.tiff"/><Relationship Id="rId29" Type="http://schemas.openxmlformats.org/officeDocument/2006/relationships/customXml" Target="../ink/ink14.xml"/><Relationship Id="rId24" Type="http://schemas.openxmlformats.org/officeDocument/2006/relationships/image" Target="../media/image13.png"/><Relationship Id="rId40" Type="http://schemas.openxmlformats.org/officeDocument/2006/relationships/image" Target="../media/image21.png"/><Relationship Id="rId45" Type="http://schemas.openxmlformats.org/officeDocument/2006/relationships/customXml" Target="../ink/ink22.xml"/><Relationship Id="rId66" Type="http://schemas.openxmlformats.org/officeDocument/2006/relationships/image" Target="../media/image34.png"/><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42.png"/><Relationship Id="rId19" Type="http://schemas.openxmlformats.org/officeDocument/2006/relationships/customXml" Target="../ink/ink9.xml"/><Relationship Id="rId14" Type="http://schemas.openxmlformats.org/officeDocument/2006/relationships/image" Target="../media/image8.png"/><Relationship Id="rId30" Type="http://schemas.openxmlformats.org/officeDocument/2006/relationships/image" Target="../media/image16.png"/><Relationship Id="rId35" Type="http://schemas.openxmlformats.org/officeDocument/2006/relationships/customXml" Target="../ink/ink17.xml"/><Relationship Id="rId56" Type="http://schemas.openxmlformats.org/officeDocument/2006/relationships/image" Target="../media/image29.png"/><Relationship Id="rId77" Type="http://schemas.openxmlformats.org/officeDocument/2006/relationships/customXml" Target="../ink/ink38.xml"/><Relationship Id="rId100" Type="http://schemas.openxmlformats.org/officeDocument/2006/relationships/image" Target="../media/image51.png"/><Relationship Id="rId8" Type="http://schemas.openxmlformats.org/officeDocument/2006/relationships/image" Target="../media/image5.png"/><Relationship Id="rId51" Type="http://schemas.openxmlformats.org/officeDocument/2006/relationships/customXml" Target="../ink/ink25.xml"/><Relationship Id="rId72" Type="http://schemas.openxmlformats.org/officeDocument/2006/relationships/image" Target="../media/image37.png"/><Relationship Id="rId93" Type="http://schemas.openxmlformats.org/officeDocument/2006/relationships/customXml" Target="../ink/ink46.xml"/><Relationship Id="rId98" Type="http://schemas.openxmlformats.org/officeDocument/2006/relationships/image" Target="../media/image50.png"/><Relationship Id="rId3" Type="http://schemas.openxmlformats.org/officeDocument/2006/relationships/customXml" Target="../ink/ink1.xml"/></Relationships>
</file>

<file path=ppt/slides/_rels/slide30.xml.rels><?xml version="1.0" encoding="UTF-8" standalone="yes"?>
<Relationships xmlns="http://schemas.openxmlformats.org/package/2006/relationships"><Relationship Id="rId8" Type="http://schemas.openxmlformats.org/officeDocument/2006/relationships/customXml" Target="../ink/ink214.xml"/><Relationship Id="rId13" Type="http://schemas.openxmlformats.org/officeDocument/2006/relationships/image" Target="../media/image94.png"/><Relationship Id="rId3" Type="http://schemas.openxmlformats.org/officeDocument/2006/relationships/image" Target="../media/image253.png"/><Relationship Id="rId7" Type="http://schemas.openxmlformats.org/officeDocument/2006/relationships/image" Target="../media/image91.png"/><Relationship Id="rId12" Type="http://schemas.openxmlformats.org/officeDocument/2006/relationships/customXml" Target="../ink/ink216.xml"/><Relationship Id="rId2" Type="http://schemas.openxmlformats.org/officeDocument/2006/relationships/customXml" Target="../ink/ink211.xml"/><Relationship Id="rId1" Type="http://schemas.openxmlformats.org/officeDocument/2006/relationships/slideLayout" Target="../slideLayouts/slideLayout7.xml"/><Relationship Id="rId6" Type="http://schemas.openxmlformats.org/officeDocument/2006/relationships/customXml" Target="../ink/ink213.xml"/><Relationship Id="rId11" Type="http://schemas.openxmlformats.org/officeDocument/2006/relationships/image" Target="../media/image93.png"/><Relationship Id="rId5" Type="http://schemas.openxmlformats.org/officeDocument/2006/relationships/image" Target="../media/image3410.png"/><Relationship Id="rId10" Type="http://schemas.openxmlformats.org/officeDocument/2006/relationships/customXml" Target="../ink/ink215.xml"/><Relationship Id="rId4" Type="http://schemas.openxmlformats.org/officeDocument/2006/relationships/customXml" Target="../ink/ink212.xml"/><Relationship Id="rId9" Type="http://schemas.openxmlformats.org/officeDocument/2006/relationships/image" Target="../media/image92.png"/></Relationships>
</file>

<file path=ppt/slides/_rels/slide31.xml.rels><?xml version="1.0" encoding="UTF-8" standalone="yes"?>
<Relationships xmlns="http://schemas.openxmlformats.org/package/2006/relationships"><Relationship Id="rId13" Type="http://schemas.openxmlformats.org/officeDocument/2006/relationships/customXml" Target="../ink/ink222.xml"/><Relationship Id="rId18" Type="http://schemas.openxmlformats.org/officeDocument/2006/relationships/image" Target="../media/image790.png"/><Relationship Id="rId26" Type="http://schemas.openxmlformats.org/officeDocument/2006/relationships/image" Target="../media/image830.png"/><Relationship Id="rId39" Type="http://schemas.openxmlformats.org/officeDocument/2006/relationships/customXml" Target="../ink/ink235.xml"/><Relationship Id="rId21" Type="http://schemas.openxmlformats.org/officeDocument/2006/relationships/customXml" Target="../ink/ink226.xml"/><Relationship Id="rId34" Type="http://schemas.openxmlformats.org/officeDocument/2006/relationships/image" Target="../media/image870.png"/><Relationship Id="rId42" Type="http://schemas.openxmlformats.org/officeDocument/2006/relationships/image" Target="../media/image910.png"/><Relationship Id="rId47" Type="http://schemas.openxmlformats.org/officeDocument/2006/relationships/customXml" Target="../ink/ink239.xml"/><Relationship Id="rId50" Type="http://schemas.openxmlformats.org/officeDocument/2006/relationships/image" Target="../media/image95.png"/><Relationship Id="rId55" Type="http://schemas.openxmlformats.org/officeDocument/2006/relationships/customXml" Target="../ink/ink243.xml"/><Relationship Id="rId7" Type="http://schemas.openxmlformats.org/officeDocument/2006/relationships/customXml" Target="../ink/ink219.xml"/><Relationship Id="rId2" Type="http://schemas.openxmlformats.org/officeDocument/2006/relationships/image" Target="../media/image91.jpeg"/><Relationship Id="rId16" Type="http://schemas.openxmlformats.org/officeDocument/2006/relationships/image" Target="../media/image780.png"/><Relationship Id="rId29" Type="http://schemas.openxmlformats.org/officeDocument/2006/relationships/customXml" Target="../ink/ink230.xml"/><Relationship Id="rId11" Type="http://schemas.openxmlformats.org/officeDocument/2006/relationships/customXml" Target="../ink/ink221.xml"/><Relationship Id="rId24" Type="http://schemas.openxmlformats.org/officeDocument/2006/relationships/image" Target="../media/image820.png"/><Relationship Id="rId32" Type="http://schemas.openxmlformats.org/officeDocument/2006/relationships/image" Target="../media/image860.png"/><Relationship Id="rId37" Type="http://schemas.openxmlformats.org/officeDocument/2006/relationships/customXml" Target="../ink/ink234.xml"/><Relationship Id="rId40" Type="http://schemas.openxmlformats.org/officeDocument/2006/relationships/image" Target="../media/image90.png"/><Relationship Id="rId45" Type="http://schemas.openxmlformats.org/officeDocument/2006/relationships/customXml" Target="../ink/ink238.xml"/><Relationship Id="rId53" Type="http://schemas.openxmlformats.org/officeDocument/2006/relationships/customXml" Target="../ink/ink242.xml"/><Relationship Id="rId58" Type="http://schemas.openxmlformats.org/officeDocument/2006/relationships/image" Target="../media/image99.png"/><Relationship Id="rId5" Type="http://schemas.openxmlformats.org/officeDocument/2006/relationships/customXml" Target="../ink/ink218.xml"/><Relationship Id="rId61" Type="http://schemas.openxmlformats.org/officeDocument/2006/relationships/customXml" Target="../ink/ink246.xml"/><Relationship Id="rId19" Type="http://schemas.openxmlformats.org/officeDocument/2006/relationships/customXml" Target="../ink/ink225.xml"/><Relationship Id="rId14" Type="http://schemas.openxmlformats.org/officeDocument/2006/relationships/image" Target="../media/image770.png"/><Relationship Id="rId22" Type="http://schemas.openxmlformats.org/officeDocument/2006/relationships/image" Target="../media/image810.png"/><Relationship Id="rId27" Type="http://schemas.openxmlformats.org/officeDocument/2006/relationships/customXml" Target="../ink/ink229.xml"/><Relationship Id="rId30" Type="http://schemas.openxmlformats.org/officeDocument/2006/relationships/image" Target="../media/image85.png"/><Relationship Id="rId35" Type="http://schemas.openxmlformats.org/officeDocument/2006/relationships/customXml" Target="../ink/ink233.xml"/><Relationship Id="rId43" Type="http://schemas.openxmlformats.org/officeDocument/2006/relationships/customXml" Target="../ink/ink237.xml"/><Relationship Id="rId48" Type="http://schemas.openxmlformats.org/officeDocument/2006/relationships/image" Target="../media/image940.png"/><Relationship Id="rId56" Type="http://schemas.openxmlformats.org/officeDocument/2006/relationships/image" Target="../media/image98.png"/><Relationship Id="rId8" Type="http://schemas.openxmlformats.org/officeDocument/2006/relationships/image" Target="../media/image740.png"/><Relationship Id="rId51" Type="http://schemas.openxmlformats.org/officeDocument/2006/relationships/customXml" Target="../ink/ink241.xml"/><Relationship Id="rId3" Type="http://schemas.openxmlformats.org/officeDocument/2006/relationships/customXml" Target="../ink/ink217.xml"/><Relationship Id="rId12" Type="http://schemas.openxmlformats.org/officeDocument/2006/relationships/image" Target="../media/image760.png"/><Relationship Id="rId17" Type="http://schemas.openxmlformats.org/officeDocument/2006/relationships/customXml" Target="../ink/ink224.xml"/><Relationship Id="rId25" Type="http://schemas.openxmlformats.org/officeDocument/2006/relationships/customXml" Target="../ink/ink228.xml"/><Relationship Id="rId33" Type="http://schemas.openxmlformats.org/officeDocument/2006/relationships/customXml" Target="../ink/ink232.xml"/><Relationship Id="rId38" Type="http://schemas.openxmlformats.org/officeDocument/2006/relationships/image" Target="../media/image890.png"/><Relationship Id="rId46" Type="http://schemas.openxmlformats.org/officeDocument/2006/relationships/image" Target="../media/image930.png"/><Relationship Id="rId59" Type="http://schemas.openxmlformats.org/officeDocument/2006/relationships/customXml" Target="../ink/ink245.xml"/><Relationship Id="rId20" Type="http://schemas.openxmlformats.org/officeDocument/2006/relationships/image" Target="../media/image800.png"/><Relationship Id="rId41" Type="http://schemas.openxmlformats.org/officeDocument/2006/relationships/customXml" Target="../ink/ink236.xml"/><Relationship Id="rId54" Type="http://schemas.openxmlformats.org/officeDocument/2006/relationships/image" Target="../media/image97.png"/><Relationship Id="rId6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730.png"/><Relationship Id="rId15" Type="http://schemas.openxmlformats.org/officeDocument/2006/relationships/customXml" Target="../ink/ink223.xml"/><Relationship Id="rId23" Type="http://schemas.openxmlformats.org/officeDocument/2006/relationships/customXml" Target="../ink/ink227.xml"/><Relationship Id="rId28" Type="http://schemas.openxmlformats.org/officeDocument/2006/relationships/image" Target="../media/image840.png"/><Relationship Id="rId36" Type="http://schemas.openxmlformats.org/officeDocument/2006/relationships/image" Target="../media/image880.png"/><Relationship Id="rId49" Type="http://schemas.openxmlformats.org/officeDocument/2006/relationships/customXml" Target="../ink/ink240.xml"/><Relationship Id="rId57" Type="http://schemas.openxmlformats.org/officeDocument/2006/relationships/customXml" Target="../ink/ink244.xml"/><Relationship Id="rId10" Type="http://schemas.openxmlformats.org/officeDocument/2006/relationships/image" Target="../media/image750.png"/><Relationship Id="rId31" Type="http://schemas.openxmlformats.org/officeDocument/2006/relationships/customXml" Target="../ink/ink231.xml"/><Relationship Id="rId44" Type="http://schemas.openxmlformats.org/officeDocument/2006/relationships/image" Target="../media/image920.png"/><Relationship Id="rId52" Type="http://schemas.openxmlformats.org/officeDocument/2006/relationships/image" Target="../media/image96.png"/><Relationship Id="rId60" Type="http://schemas.openxmlformats.org/officeDocument/2006/relationships/image" Target="../media/image100.png"/><Relationship Id="rId4" Type="http://schemas.openxmlformats.org/officeDocument/2006/relationships/image" Target="../media/image720.png"/><Relationship Id="rId9" Type="http://schemas.openxmlformats.org/officeDocument/2006/relationships/customXml" Target="../ink/ink220.xml"/></Relationships>
</file>

<file path=ppt/slides/_rels/slide32.xml.rels><?xml version="1.0" encoding="UTF-8" standalone="yes"?>
<Relationships xmlns="http://schemas.openxmlformats.org/package/2006/relationships"><Relationship Id="rId13" Type="http://schemas.openxmlformats.org/officeDocument/2006/relationships/customXml" Target="../ink/ink252.xml"/><Relationship Id="rId18" Type="http://schemas.openxmlformats.org/officeDocument/2006/relationships/image" Target="../media/image110.png"/><Relationship Id="rId26" Type="http://schemas.openxmlformats.org/officeDocument/2006/relationships/image" Target="../media/image114.png"/><Relationship Id="rId39" Type="http://schemas.openxmlformats.org/officeDocument/2006/relationships/customXml" Target="../ink/ink265.xml"/><Relationship Id="rId21" Type="http://schemas.openxmlformats.org/officeDocument/2006/relationships/customXml" Target="../ink/ink256.xml"/><Relationship Id="rId34" Type="http://schemas.openxmlformats.org/officeDocument/2006/relationships/image" Target="../media/image118.png"/><Relationship Id="rId42" Type="http://schemas.openxmlformats.org/officeDocument/2006/relationships/image" Target="../media/image122.png"/><Relationship Id="rId47" Type="http://schemas.openxmlformats.org/officeDocument/2006/relationships/customXml" Target="../ink/ink269.xml"/><Relationship Id="rId50" Type="http://schemas.openxmlformats.org/officeDocument/2006/relationships/image" Target="../media/image126.png"/><Relationship Id="rId55" Type="http://schemas.openxmlformats.org/officeDocument/2006/relationships/customXml" Target="../ink/ink273.xml"/><Relationship Id="rId7" Type="http://schemas.openxmlformats.org/officeDocument/2006/relationships/customXml" Target="../ink/ink249.xml"/><Relationship Id="rId2" Type="http://schemas.openxmlformats.org/officeDocument/2006/relationships/image" Target="../media/image92.jpeg"/><Relationship Id="rId16" Type="http://schemas.openxmlformats.org/officeDocument/2006/relationships/image" Target="../media/image109.png"/><Relationship Id="rId29" Type="http://schemas.openxmlformats.org/officeDocument/2006/relationships/customXml" Target="../ink/ink260.xml"/><Relationship Id="rId11" Type="http://schemas.openxmlformats.org/officeDocument/2006/relationships/customXml" Target="../ink/ink251.xml"/><Relationship Id="rId24" Type="http://schemas.openxmlformats.org/officeDocument/2006/relationships/image" Target="../media/image113.png"/><Relationship Id="rId32" Type="http://schemas.openxmlformats.org/officeDocument/2006/relationships/image" Target="../media/image117.png"/><Relationship Id="rId37" Type="http://schemas.openxmlformats.org/officeDocument/2006/relationships/customXml" Target="../ink/ink264.xml"/><Relationship Id="rId40" Type="http://schemas.openxmlformats.org/officeDocument/2006/relationships/image" Target="../media/image121.png"/><Relationship Id="rId45" Type="http://schemas.openxmlformats.org/officeDocument/2006/relationships/customXml" Target="../ink/ink268.xml"/><Relationship Id="rId53" Type="http://schemas.openxmlformats.org/officeDocument/2006/relationships/customXml" Target="../ink/ink272.xml"/><Relationship Id="rId58" Type="http://schemas.openxmlformats.org/officeDocument/2006/relationships/image" Target="../media/image1300.png"/><Relationship Id="rId5" Type="http://schemas.openxmlformats.org/officeDocument/2006/relationships/customXml" Target="../ink/ink248.xml"/><Relationship Id="rId19" Type="http://schemas.openxmlformats.org/officeDocument/2006/relationships/customXml" Target="../ink/ink255.xml"/><Relationship Id="rId4" Type="http://schemas.openxmlformats.org/officeDocument/2006/relationships/image" Target="../media/image103.png"/><Relationship Id="rId9" Type="http://schemas.openxmlformats.org/officeDocument/2006/relationships/customXml" Target="../ink/ink250.xml"/><Relationship Id="rId14" Type="http://schemas.openxmlformats.org/officeDocument/2006/relationships/image" Target="../media/image108.png"/><Relationship Id="rId22" Type="http://schemas.openxmlformats.org/officeDocument/2006/relationships/image" Target="../media/image112.png"/><Relationship Id="rId27" Type="http://schemas.openxmlformats.org/officeDocument/2006/relationships/customXml" Target="../ink/ink259.xml"/><Relationship Id="rId30" Type="http://schemas.openxmlformats.org/officeDocument/2006/relationships/image" Target="../media/image116.png"/><Relationship Id="rId35" Type="http://schemas.openxmlformats.org/officeDocument/2006/relationships/customXml" Target="../ink/ink263.xml"/><Relationship Id="rId43" Type="http://schemas.openxmlformats.org/officeDocument/2006/relationships/customXml" Target="../ink/ink267.xml"/><Relationship Id="rId48" Type="http://schemas.openxmlformats.org/officeDocument/2006/relationships/image" Target="../media/image125.png"/><Relationship Id="rId56" Type="http://schemas.openxmlformats.org/officeDocument/2006/relationships/image" Target="../media/image1290.png"/><Relationship Id="rId8" Type="http://schemas.openxmlformats.org/officeDocument/2006/relationships/image" Target="../media/image105.png"/><Relationship Id="rId51" Type="http://schemas.openxmlformats.org/officeDocument/2006/relationships/customXml" Target="../ink/ink271.xml"/><Relationship Id="rId3" Type="http://schemas.openxmlformats.org/officeDocument/2006/relationships/customXml" Target="../ink/ink247.xml"/><Relationship Id="rId12" Type="http://schemas.openxmlformats.org/officeDocument/2006/relationships/image" Target="../media/image107.png"/><Relationship Id="rId17" Type="http://schemas.openxmlformats.org/officeDocument/2006/relationships/customXml" Target="../ink/ink254.xml"/><Relationship Id="rId25" Type="http://schemas.openxmlformats.org/officeDocument/2006/relationships/customXml" Target="../ink/ink258.xml"/><Relationship Id="rId33" Type="http://schemas.openxmlformats.org/officeDocument/2006/relationships/customXml" Target="../ink/ink262.xml"/><Relationship Id="rId38" Type="http://schemas.openxmlformats.org/officeDocument/2006/relationships/image" Target="../media/image120.png"/><Relationship Id="rId46" Type="http://schemas.openxmlformats.org/officeDocument/2006/relationships/image" Target="../media/image124.png"/><Relationship Id="rId20" Type="http://schemas.openxmlformats.org/officeDocument/2006/relationships/image" Target="../media/image111.png"/><Relationship Id="rId41" Type="http://schemas.openxmlformats.org/officeDocument/2006/relationships/customXml" Target="../ink/ink266.xml"/><Relationship Id="rId54" Type="http://schemas.openxmlformats.org/officeDocument/2006/relationships/image" Target="../media/image1280.png"/><Relationship Id="rId1" Type="http://schemas.openxmlformats.org/officeDocument/2006/relationships/slideLayout" Target="../slideLayouts/slideLayout7.xml"/><Relationship Id="rId6" Type="http://schemas.openxmlformats.org/officeDocument/2006/relationships/image" Target="../media/image104.png"/><Relationship Id="rId15" Type="http://schemas.openxmlformats.org/officeDocument/2006/relationships/customXml" Target="../ink/ink253.xml"/><Relationship Id="rId23" Type="http://schemas.openxmlformats.org/officeDocument/2006/relationships/customXml" Target="../ink/ink257.xml"/><Relationship Id="rId28" Type="http://schemas.openxmlformats.org/officeDocument/2006/relationships/image" Target="../media/image115.png"/><Relationship Id="rId36" Type="http://schemas.openxmlformats.org/officeDocument/2006/relationships/image" Target="../media/image119.png"/><Relationship Id="rId49" Type="http://schemas.openxmlformats.org/officeDocument/2006/relationships/customXml" Target="../ink/ink270.xml"/><Relationship Id="rId57" Type="http://schemas.openxmlformats.org/officeDocument/2006/relationships/customXml" Target="../ink/ink274.xml"/><Relationship Id="rId10" Type="http://schemas.openxmlformats.org/officeDocument/2006/relationships/image" Target="../media/image106.png"/><Relationship Id="rId31" Type="http://schemas.openxmlformats.org/officeDocument/2006/relationships/customXml" Target="../ink/ink261.xml"/><Relationship Id="rId44" Type="http://schemas.openxmlformats.org/officeDocument/2006/relationships/image" Target="../media/image123.png"/><Relationship Id="rId52" Type="http://schemas.openxmlformats.org/officeDocument/2006/relationships/image" Target="../media/image127.png"/></Relationships>
</file>

<file path=ppt/slides/_rels/slide33.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customXml" Target="../ink/ink275.xml"/><Relationship Id="rId1" Type="http://schemas.openxmlformats.org/officeDocument/2006/relationships/slideLayout" Target="../slideLayouts/slideLayout7.xml"/><Relationship Id="rId5" Type="http://schemas.openxmlformats.org/officeDocument/2006/relationships/image" Target="../media/image630.png"/><Relationship Id="rId4" Type="http://schemas.openxmlformats.org/officeDocument/2006/relationships/customXml" Target="../ink/ink276.xml"/></Relationships>
</file>

<file path=ppt/slides/_rels/slide34.xml.rels><?xml version="1.0" encoding="UTF-8" standalone="yes"?>
<Relationships xmlns="http://schemas.openxmlformats.org/package/2006/relationships"><Relationship Id="rId8" Type="http://schemas.openxmlformats.org/officeDocument/2006/relationships/customXml" Target="../ink/ink279.xml"/><Relationship Id="rId13" Type="http://schemas.openxmlformats.org/officeDocument/2006/relationships/image" Target="../media/image1350.png"/><Relationship Id="rId18" Type="http://schemas.openxmlformats.org/officeDocument/2006/relationships/customXml" Target="../ink/ink284.xml"/><Relationship Id="rId3" Type="http://schemas.openxmlformats.org/officeDocument/2006/relationships/image" Target="../media/image137.png"/><Relationship Id="rId21" Type="http://schemas.openxmlformats.org/officeDocument/2006/relationships/image" Target="../media/image139.png"/><Relationship Id="rId7" Type="http://schemas.openxmlformats.org/officeDocument/2006/relationships/image" Target="../media/image1320.png"/><Relationship Id="rId12" Type="http://schemas.openxmlformats.org/officeDocument/2006/relationships/customXml" Target="../ink/ink281.xml"/><Relationship Id="rId17" Type="http://schemas.openxmlformats.org/officeDocument/2006/relationships/image" Target="../media/image1370.png"/><Relationship Id="rId25" Type="http://schemas.openxmlformats.org/officeDocument/2006/relationships/image" Target="../media/image141.png"/><Relationship Id="rId2" Type="http://schemas.openxmlformats.org/officeDocument/2006/relationships/image" Target="../media/image102.png"/><Relationship Id="rId16" Type="http://schemas.openxmlformats.org/officeDocument/2006/relationships/customXml" Target="../ink/ink283.xml"/><Relationship Id="rId20" Type="http://schemas.openxmlformats.org/officeDocument/2006/relationships/customXml" Target="../ink/ink285.xml"/><Relationship Id="rId1" Type="http://schemas.openxmlformats.org/officeDocument/2006/relationships/slideLayout" Target="../slideLayouts/slideLayout7.xml"/><Relationship Id="rId6" Type="http://schemas.openxmlformats.org/officeDocument/2006/relationships/customXml" Target="../ink/ink278.xml"/><Relationship Id="rId11" Type="http://schemas.openxmlformats.org/officeDocument/2006/relationships/image" Target="../media/image1340.png"/><Relationship Id="rId24" Type="http://schemas.openxmlformats.org/officeDocument/2006/relationships/customXml" Target="../ink/ink287.xml"/><Relationship Id="rId5" Type="http://schemas.openxmlformats.org/officeDocument/2006/relationships/image" Target="../media/image1310.png"/><Relationship Id="rId15" Type="http://schemas.openxmlformats.org/officeDocument/2006/relationships/image" Target="../media/image1360.png"/><Relationship Id="rId23" Type="http://schemas.openxmlformats.org/officeDocument/2006/relationships/image" Target="../media/image140.png"/><Relationship Id="rId10" Type="http://schemas.openxmlformats.org/officeDocument/2006/relationships/customXml" Target="../ink/ink280.xml"/><Relationship Id="rId19" Type="http://schemas.openxmlformats.org/officeDocument/2006/relationships/image" Target="../media/image138.png"/><Relationship Id="rId4" Type="http://schemas.openxmlformats.org/officeDocument/2006/relationships/customXml" Target="../ink/ink277.xml"/><Relationship Id="rId9" Type="http://schemas.openxmlformats.org/officeDocument/2006/relationships/image" Target="../media/image1330.png"/><Relationship Id="rId14" Type="http://schemas.openxmlformats.org/officeDocument/2006/relationships/customXml" Target="../ink/ink282.xml"/><Relationship Id="rId22" Type="http://schemas.openxmlformats.org/officeDocument/2006/relationships/customXml" Target="../ink/ink286.xml"/></Relationships>
</file>

<file path=ppt/slides/_rels/slide35.xml.rels><?xml version="1.0" encoding="UTF-8" standalone="yes"?>
<Relationships xmlns="http://schemas.openxmlformats.org/package/2006/relationships"><Relationship Id="rId8" Type="http://schemas.openxmlformats.org/officeDocument/2006/relationships/customXml" Target="../ink/ink290.xml"/><Relationship Id="rId13" Type="http://schemas.openxmlformats.org/officeDocument/2006/relationships/image" Target="../media/image145.png"/><Relationship Id="rId3" Type="http://schemas.openxmlformats.org/officeDocument/2006/relationships/image" Target="../media/image142.png"/><Relationship Id="rId7" Type="http://schemas.openxmlformats.org/officeDocument/2006/relationships/image" Target="../media/image1421.png"/><Relationship Id="rId12" Type="http://schemas.openxmlformats.org/officeDocument/2006/relationships/customXml" Target="../ink/ink292.xm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customXml" Target="../ink/ink289.xml"/><Relationship Id="rId11" Type="http://schemas.openxmlformats.org/officeDocument/2006/relationships/image" Target="../media/image144.png"/><Relationship Id="rId5" Type="http://schemas.openxmlformats.org/officeDocument/2006/relationships/image" Target="../media/image1410.png"/><Relationship Id="rId15" Type="http://schemas.openxmlformats.org/officeDocument/2006/relationships/image" Target="../media/image146.png"/><Relationship Id="rId10" Type="http://schemas.openxmlformats.org/officeDocument/2006/relationships/customXml" Target="../ink/ink291.xml"/><Relationship Id="rId4" Type="http://schemas.openxmlformats.org/officeDocument/2006/relationships/customXml" Target="../ink/ink288.xml"/><Relationship Id="rId9" Type="http://schemas.openxmlformats.org/officeDocument/2006/relationships/image" Target="../media/image143.png"/><Relationship Id="rId14" Type="http://schemas.openxmlformats.org/officeDocument/2006/relationships/customXml" Target="../ink/ink293.xml"/></Relationships>
</file>

<file path=ppt/slides/_rels/slide3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7.png"/><Relationship Id="rId7" Type="http://schemas.openxmlformats.org/officeDocument/2006/relationships/customXml" Target="../ink/ink295.xm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customXml" Target="../ink/ink294.xml"/><Relationship Id="rId10" Type="http://schemas.openxmlformats.org/officeDocument/2006/relationships/image" Target="../media/image151.png"/><Relationship Id="rId4" Type="http://schemas.openxmlformats.org/officeDocument/2006/relationships/image" Target="../media/image148.png"/><Relationship Id="rId9" Type="http://schemas.openxmlformats.org/officeDocument/2006/relationships/customXml" Target="../ink/ink296.xml"/></Relationships>
</file>

<file path=ppt/slides/_rels/slide37.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customXml" Target="../ink/ink297.xml"/><Relationship Id="rId7" Type="http://schemas.openxmlformats.org/officeDocument/2006/relationships/customXml" Target="../ink/ink299.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customXml" Target="../ink/ink298.xml"/><Relationship Id="rId4" Type="http://schemas.openxmlformats.org/officeDocument/2006/relationships/image" Target="../media/image152.png"/></Relationships>
</file>

<file path=ppt/slides/_rels/slide38.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customXml" Target="../ink/ink304.xml"/><Relationship Id="rId18" Type="http://schemas.openxmlformats.org/officeDocument/2006/relationships/image" Target="../media/image710.png"/><Relationship Id="rId3" Type="http://schemas.openxmlformats.org/officeDocument/2006/relationships/image" Target="../media/image156.png"/><Relationship Id="rId7" Type="http://schemas.openxmlformats.org/officeDocument/2006/relationships/customXml" Target="../ink/ink301.xml"/><Relationship Id="rId12" Type="http://schemas.openxmlformats.org/officeDocument/2006/relationships/image" Target="../media/image4310.png"/><Relationship Id="rId17" Type="http://schemas.openxmlformats.org/officeDocument/2006/relationships/customXml" Target="../ink/ink306.xml"/><Relationship Id="rId2" Type="http://schemas.openxmlformats.org/officeDocument/2006/relationships/image" Target="../media/image155.png"/><Relationship Id="rId16" Type="http://schemas.openxmlformats.org/officeDocument/2006/relationships/image" Target="../media/image457.png"/><Relationship Id="rId20" Type="http://schemas.openxmlformats.org/officeDocument/2006/relationships/image" Target="../media/image1020.png"/><Relationship Id="rId1" Type="http://schemas.openxmlformats.org/officeDocument/2006/relationships/slideLayout" Target="../slideLayouts/slideLayout7.xml"/><Relationship Id="rId6" Type="http://schemas.openxmlformats.org/officeDocument/2006/relationships/image" Target="../media/image400.png"/><Relationship Id="rId11" Type="http://schemas.openxmlformats.org/officeDocument/2006/relationships/customXml" Target="../ink/ink303.xml"/><Relationship Id="rId5" Type="http://schemas.openxmlformats.org/officeDocument/2006/relationships/customXml" Target="../ink/ink300.xml"/><Relationship Id="rId15" Type="http://schemas.openxmlformats.org/officeDocument/2006/relationships/customXml" Target="../ink/ink305.xml"/><Relationship Id="rId10" Type="http://schemas.openxmlformats.org/officeDocument/2006/relationships/image" Target="../media/image420.png"/><Relationship Id="rId19" Type="http://schemas.openxmlformats.org/officeDocument/2006/relationships/customXml" Target="../ink/ink307.xml"/><Relationship Id="rId4" Type="http://schemas.openxmlformats.org/officeDocument/2006/relationships/image" Target="../media/image157.png"/><Relationship Id="rId9" Type="http://schemas.openxmlformats.org/officeDocument/2006/relationships/customXml" Target="../ink/ink302.xml"/><Relationship Id="rId14" Type="http://schemas.openxmlformats.org/officeDocument/2006/relationships/image" Target="../media/image4410.png"/></Relationships>
</file>

<file path=ppt/slides/_rels/slide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3" Type="http://schemas.openxmlformats.org/officeDocument/2006/relationships/image" Target="../media/image1450.png"/><Relationship Id="rId18" Type="http://schemas.openxmlformats.org/officeDocument/2006/relationships/customXml" Target="../ink/ink314.xml"/><Relationship Id="rId26" Type="http://schemas.openxmlformats.org/officeDocument/2006/relationships/customXml" Target="../ink/ink318.xml"/><Relationship Id="rId39" Type="http://schemas.openxmlformats.org/officeDocument/2006/relationships/image" Target="../media/image1580.png"/><Relationship Id="rId21" Type="http://schemas.openxmlformats.org/officeDocument/2006/relationships/image" Target="../media/image1490.png"/><Relationship Id="rId34" Type="http://schemas.openxmlformats.org/officeDocument/2006/relationships/customXml" Target="../ink/ink321.xml"/><Relationship Id="rId42" Type="http://schemas.openxmlformats.org/officeDocument/2006/relationships/customXml" Target="../ink/ink325.xml"/><Relationship Id="rId7" Type="http://schemas.openxmlformats.org/officeDocument/2006/relationships/image" Target="../media/image1420.png"/><Relationship Id="rId12" Type="http://schemas.openxmlformats.org/officeDocument/2006/relationships/customXml" Target="../ink/ink311.xml"/><Relationship Id="rId17" Type="http://schemas.openxmlformats.org/officeDocument/2006/relationships/image" Target="../media/image1470.png"/><Relationship Id="rId25" Type="http://schemas.openxmlformats.org/officeDocument/2006/relationships/image" Target="../media/image1510.png"/><Relationship Id="rId33" Type="http://schemas.openxmlformats.org/officeDocument/2006/relationships/image" Target="../media/image1550.png"/><Relationship Id="rId38" Type="http://schemas.openxmlformats.org/officeDocument/2006/relationships/customXml" Target="../ink/ink323.xml"/><Relationship Id="rId2" Type="http://schemas.openxmlformats.org/officeDocument/2006/relationships/image" Target="../media/image159.png"/><Relationship Id="rId16" Type="http://schemas.openxmlformats.org/officeDocument/2006/relationships/customXml" Target="../ink/ink313.xml"/><Relationship Id="rId20" Type="http://schemas.openxmlformats.org/officeDocument/2006/relationships/customXml" Target="../ink/ink315.xml"/><Relationship Id="rId41" Type="http://schemas.openxmlformats.org/officeDocument/2006/relationships/image" Target="../media/image1590.png"/><Relationship Id="rId1" Type="http://schemas.openxmlformats.org/officeDocument/2006/relationships/slideLayout" Target="../slideLayouts/slideLayout7.xml"/><Relationship Id="rId11" Type="http://schemas.openxmlformats.org/officeDocument/2006/relationships/image" Target="../media/image1440.png"/><Relationship Id="rId24" Type="http://schemas.openxmlformats.org/officeDocument/2006/relationships/customXml" Target="../ink/ink317.xml"/><Relationship Id="rId32" Type="http://schemas.openxmlformats.org/officeDocument/2006/relationships/customXml" Target="../ink/ink320.xml"/><Relationship Id="rId37" Type="http://schemas.openxmlformats.org/officeDocument/2006/relationships/image" Target="../media/image1570.png"/><Relationship Id="rId40" Type="http://schemas.openxmlformats.org/officeDocument/2006/relationships/customXml" Target="../ink/ink324.xml"/><Relationship Id="rId15" Type="http://schemas.openxmlformats.org/officeDocument/2006/relationships/image" Target="../media/image1460.png"/><Relationship Id="rId23" Type="http://schemas.openxmlformats.org/officeDocument/2006/relationships/image" Target="../media/image1500.png"/><Relationship Id="rId28" Type="http://schemas.openxmlformats.org/officeDocument/2006/relationships/customXml" Target="../ink/ink319.xml"/><Relationship Id="rId36" Type="http://schemas.openxmlformats.org/officeDocument/2006/relationships/customXml" Target="../ink/ink322.xml"/><Relationship Id="rId10" Type="http://schemas.openxmlformats.org/officeDocument/2006/relationships/customXml" Target="../ink/ink310.xml"/><Relationship Id="rId19" Type="http://schemas.openxmlformats.org/officeDocument/2006/relationships/image" Target="../media/image1480.png"/><Relationship Id="rId31" Type="http://schemas.openxmlformats.org/officeDocument/2006/relationships/image" Target="../media/image1540.png"/><Relationship Id="rId4" Type="http://schemas.openxmlformats.org/officeDocument/2006/relationships/customXml" Target="../ink/ink308.xml"/><Relationship Id="rId9" Type="http://schemas.openxmlformats.org/officeDocument/2006/relationships/image" Target="../media/image1430.png"/><Relationship Id="rId14" Type="http://schemas.openxmlformats.org/officeDocument/2006/relationships/customXml" Target="../ink/ink312.xml"/><Relationship Id="rId22" Type="http://schemas.openxmlformats.org/officeDocument/2006/relationships/customXml" Target="../ink/ink316.xml"/><Relationship Id="rId27" Type="http://schemas.openxmlformats.org/officeDocument/2006/relationships/image" Target="../media/image1520.png"/><Relationship Id="rId35" Type="http://schemas.openxmlformats.org/officeDocument/2006/relationships/image" Target="../media/image1560.png"/><Relationship Id="rId43" Type="http://schemas.openxmlformats.org/officeDocument/2006/relationships/image" Target="../media/image1600.png"/><Relationship Id="rId8" Type="http://schemas.openxmlformats.org/officeDocument/2006/relationships/customXml" Target="../ink/ink309.xml"/><Relationship Id="rId3" Type="http://schemas.openxmlformats.org/officeDocument/2006/relationships/image" Target="../media/image160.png"/></Relationships>
</file>

<file path=ppt/slides/_rels/slide41.xml.rels><?xml version="1.0" encoding="UTF-8" standalone="yes"?>
<Relationships xmlns="http://schemas.openxmlformats.org/package/2006/relationships"><Relationship Id="rId8" Type="http://schemas.openxmlformats.org/officeDocument/2006/relationships/customXml" Target="../ink/ink328.xml"/><Relationship Id="rId13" Type="http://schemas.openxmlformats.org/officeDocument/2006/relationships/image" Target="../media/image170.png"/><Relationship Id="rId18" Type="http://schemas.openxmlformats.org/officeDocument/2006/relationships/customXml" Target="../ink/ink333.xml"/><Relationship Id="rId26" Type="http://schemas.openxmlformats.org/officeDocument/2006/relationships/customXml" Target="../ink/ink337.xml"/><Relationship Id="rId3" Type="http://schemas.openxmlformats.org/officeDocument/2006/relationships/image" Target="../media/image162.png"/><Relationship Id="rId21" Type="http://schemas.openxmlformats.org/officeDocument/2006/relationships/image" Target="../media/image174.png"/><Relationship Id="rId7" Type="http://schemas.openxmlformats.org/officeDocument/2006/relationships/image" Target="../media/image167.png"/><Relationship Id="rId12" Type="http://schemas.openxmlformats.org/officeDocument/2006/relationships/customXml" Target="../ink/ink330.xml"/><Relationship Id="rId17" Type="http://schemas.openxmlformats.org/officeDocument/2006/relationships/image" Target="../media/image172.png"/><Relationship Id="rId25" Type="http://schemas.openxmlformats.org/officeDocument/2006/relationships/image" Target="../media/image176.png"/><Relationship Id="rId2" Type="http://schemas.openxmlformats.org/officeDocument/2006/relationships/image" Target="../media/image161.png"/><Relationship Id="rId16" Type="http://schemas.openxmlformats.org/officeDocument/2006/relationships/customXml" Target="../ink/ink332.xml"/><Relationship Id="rId20" Type="http://schemas.openxmlformats.org/officeDocument/2006/relationships/customXml" Target="../ink/ink334.xml"/><Relationship Id="rId1" Type="http://schemas.openxmlformats.org/officeDocument/2006/relationships/slideLayout" Target="../slideLayouts/slideLayout7.xml"/><Relationship Id="rId6" Type="http://schemas.openxmlformats.org/officeDocument/2006/relationships/customXml" Target="../ink/ink327.xml"/><Relationship Id="rId11" Type="http://schemas.openxmlformats.org/officeDocument/2006/relationships/image" Target="../media/image169.png"/><Relationship Id="rId24" Type="http://schemas.openxmlformats.org/officeDocument/2006/relationships/customXml" Target="../ink/ink336.xml"/><Relationship Id="rId5" Type="http://schemas.openxmlformats.org/officeDocument/2006/relationships/image" Target="../media/image166.png"/><Relationship Id="rId15" Type="http://schemas.openxmlformats.org/officeDocument/2006/relationships/image" Target="../media/image171.png"/><Relationship Id="rId23" Type="http://schemas.openxmlformats.org/officeDocument/2006/relationships/image" Target="../media/image175.png"/><Relationship Id="rId10" Type="http://schemas.openxmlformats.org/officeDocument/2006/relationships/customXml" Target="../ink/ink329.xml"/><Relationship Id="rId19" Type="http://schemas.openxmlformats.org/officeDocument/2006/relationships/image" Target="../media/image173.png"/><Relationship Id="rId4" Type="http://schemas.openxmlformats.org/officeDocument/2006/relationships/customXml" Target="../ink/ink326.xml"/><Relationship Id="rId9" Type="http://schemas.openxmlformats.org/officeDocument/2006/relationships/image" Target="../media/image168.png"/><Relationship Id="rId14" Type="http://schemas.openxmlformats.org/officeDocument/2006/relationships/customXml" Target="../ink/ink331.xml"/><Relationship Id="rId22" Type="http://schemas.openxmlformats.org/officeDocument/2006/relationships/customXml" Target="../ink/ink335.xml"/><Relationship Id="rId27" Type="http://schemas.openxmlformats.org/officeDocument/2006/relationships/image" Target="../media/image177.png"/></Relationships>
</file>

<file path=ppt/slides/_rels/slide42.xml.rels><?xml version="1.0" encoding="UTF-8" standalone="yes"?>
<Relationships xmlns="http://schemas.openxmlformats.org/package/2006/relationships"><Relationship Id="rId3" Type="http://schemas.openxmlformats.org/officeDocument/2006/relationships/customXml" Target="../ink/ink338.xml"/><Relationship Id="rId2" Type="http://schemas.openxmlformats.org/officeDocument/2006/relationships/image" Target="../media/image163.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43.xml.rels><?xml version="1.0" encoding="UTF-8" standalone="yes"?>
<Relationships xmlns="http://schemas.openxmlformats.org/package/2006/relationships"><Relationship Id="rId2" Type="http://schemas.openxmlformats.org/officeDocument/2006/relationships/hyperlink" Target="http://www.nandland.com/"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3" Type="http://schemas.openxmlformats.org/officeDocument/2006/relationships/customXml" Target="../ink/ink346.xml"/><Relationship Id="rId18" Type="http://schemas.openxmlformats.org/officeDocument/2006/relationships/customXml" Target="../ink/ink349.xml"/><Relationship Id="rId26" Type="http://schemas.openxmlformats.org/officeDocument/2006/relationships/customXml" Target="../ink/ink353.xml"/><Relationship Id="rId21" Type="http://schemas.openxmlformats.org/officeDocument/2006/relationships/image" Target="../media/image184.png"/><Relationship Id="rId34" Type="http://schemas.openxmlformats.org/officeDocument/2006/relationships/customXml" Target="../ink/ink357.xml"/><Relationship Id="rId7" Type="http://schemas.openxmlformats.org/officeDocument/2006/relationships/customXml" Target="../ink/ink341.xml"/><Relationship Id="rId12" Type="http://schemas.openxmlformats.org/officeDocument/2006/relationships/customXml" Target="../ink/ink345.xml"/><Relationship Id="rId17" Type="http://schemas.openxmlformats.org/officeDocument/2006/relationships/customXml" Target="../ink/ink348.xml"/><Relationship Id="rId25" Type="http://schemas.openxmlformats.org/officeDocument/2006/relationships/image" Target="../media/image186.png"/><Relationship Id="rId33" Type="http://schemas.openxmlformats.org/officeDocument/2006/relationships/image" Target="../media/image220.png"/><Relationship Id="rId2" Type="http://schemas.openxmlformats.org/officeDocument/2006/relationships/image" Target="../media/image165.png"/><Relationship Id="rId16" Type="http://schemas.openxmlformats.org/officeDocument/2006/relationships/image" Target="../media/image182.png"/><Relationship Id="rId20" Type="http://schemas.openxmlformats.org/officeDocument/2006/relationships/customXml" Target="../ink/ink350.xml"/><Relationship Id="rId29" Type="http://schemas.openxmlformats.org/officeDocument/2006/relationships/image" Target="../media/image188.png"/><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customXml" Target="../ink/ink344.xml"/><Relationship Id="rId24" Type="http://schemas.openxmlformats.org/officeDocument/2006/relationships/customXml" Target="../ink/ink352.xml"/><Relationship Id="rId32" Type="http://schemas.openxmlformats.org/officeDocument/2006/relationships/customXml" Target="../ink/ink356.xml"/><Relationship Id="rId37" Type="http://schemas.openxmlformats.org/officeDocument/2006/relationships/image" Target="../media/image222.png"/><Relationship Id="rId5" Type="http://schemas.openxmlformats.org/officeDocument/2006/relationships/customXml" Target="../ink/ink340.xml"/><Relationship Id="rId15" Type="http://schemas.openxmlformats.org/officeDocument/2006/relationships/customXml" Target="../ink/ink347.xml"/><Relationship Id="rId23" Type="http://schemas.openxmlformats.org/officeDocument/2006/relationships/image" Target="../media/image185.png"/><Relationship Id="rId28" Type="http://schemas.openxmlformats.org/officeDocument/2006/relationships/customXml" Target="../ink/ink354.xml"/><Relationship Id="rId36" Type="http://schemas.openxmlformats.org/officeDocument/2006/relationships/customXml" Target="../ink/ink358.xml"/><Relationship Id="rId10" Type="http://schemas.openxmlformats.org/officeDocument/2006/relationships/customXml" Target="../ink/ink343.xml"/><Relationship Id="rId19" Type="http://schemas.openxmlformats.org/officeDocument/2006/relationships/image" Target="../media/image183.png"/><Relationship Id="rId31" Type="http://schemas.openxmlformats.org/officeDocument/2006/relationships/image" Target="../media/image209.png"/><Relationship Id="rId4" Type="http://schemas.openxmlformats.org/officeDocument/2006/relationships/image" Target="../media/image178.png"/><Relationship Id="rId9" Type="http://schemas.openxmlformats.org/officeDocument/2006/relationships/customXml" Target="../ink/ink342.xml"/><Relationship Id="rId14" Type="http://schemas.openxmlformats.org/officeDocument/2006/relationships/image" Target="../media/image181.png"/><Relationship Id="rId22" Type="http://schemas.openxmlformats.org/officeDocument/2006/relationships/customXml" Target="../ink/ink351.xml"/><Relationship Id="rId27" Type="http://schemas.openxmlformats.org/officeDocument/2006/relationships/image" Target="../media/image187.png"/><Relationship Id="rId30" Type="http://schemas.openxmlformats.org/officeDocument/2006/relationships/customXml" Target="../ink/ink355.xml"/><Relationship Id="rId35" Type="http://schemas.openxmlformats.org/officeDocument/2006/relationships/image" Target="../media/image221.png"/><Relationship Id="rId8" Type="http://schemas.openxmlformats.org/officeDocument/2006/relationships/image" Target="../media/image180.png"/><Relationship Id="rId3" Type="http://schemas.openxmlformats.org/officeDocument/2006/relationships/customXml" Target="../ink/ink339.xml"/></Relationships>
</file>

<file path=ppt/slides/_rels/slide45.xml.rels><?xml version="1.0" encoding="UTF-8" standalone="yes"?>
<Relationships xmlns="http://schemas.openxmlformats.org/package/2006/relationships"><Relationship Id="rId13" Type="http://schemas.openxmlformats.org/officeDocument/2006/relationships/image" Target="../media/image227.png"/><Relationship Id="rId18" Type="http://schemas.openxmlformats.org/officeDocument/2006/relationships/customXml" Target="../ink/ink367.xml"/><Relationship Id="rId26" Type="http://schemas.openxmlformats.org/officeDocument/2006/relationships/image" Target="../media/image233.png"/><Relationship Id="rId39" Type="http://schemas.openxmlformats.org/officeDocument/2006/relationships/customXml" Target="../ink/ink377.xml"/><Relationship Id="rId21" Type="http://schemas.openxmlformats.org/officeDocument/2006/relationships/image" Target="../media/image231.png"/><Relationship Id="rId34" Type="http://schemas.openxmlformats.org/officeDocument/2006/relationships/image" Target="../media/image237.png"/><Relationship Id="rId7" Type="http://schemas.openxmlformats.org/officeDocument/2006/relationships/customXml" Target="../ink/ink361.xml"/><Relationship Id="rId12" Type="http://schemas.openxmlformats.org/officeDocument/2006/relationships/customXml" Target="../ink/ink364.xml"/><Relationship Id="rId17" Type="http://schemas.openxmlformats.org/officeDocument/2006/relationships/image" Target="../media/image229.png"/><Relationship Id="rId25" Type="http://schemas.openxmlformats.org/officeDocument/2006/relationships/customXml" Target="../ink/ink370.xml"/><Relationship Id="rId33" Type="http://schemas.openxmlformats.org/officeDocument/2006/relationships/customXml" Target="../ink/ink374.xml"/><Relationship Id="rId38" Type="http://schemas.openxmlformats.org/officeDocument/2006/relationships/image" Target="../media/image239.png"/><Relationship Id="rId2" Type="http://schemas.openxmlformats.org/officeDocument/2006/relationships/image" Target="../media/image223.png"/><Relationship Id="rId16" Type="http://schemas.openxmlformats.org/officeDocument/2006/relationships/customXml" Target="../ink/ink366.xml"/><Relationship Id="rId20" Type="http://schemas.openxmlformats.org/officeDocument/2006/relationships/customXml" Target="../ink/ink368.xml"/><Relationship Id="rId29" Type="http://schemas.openxmlformats.org/officeDocument/2006/relationships/customXml" Target="../ink/ink372.xml"/><Relationship Id="rId1" Type="http://schemas.openxmlformats.org/officeDocument/2006/relationships/slideLayout" Target="../slideLayouts/slideLayout7.xml"/><Relationship Id="rId6" Type="http://schemas.openxmlformats.org/officeDocument/2006/relationships/image" Target="../media/image180.png"/><Relationship Id="rId11" Type="http://schemas.openxmlformats.org/officeDocument/2006/relationships/image" Target="../media/image226.png"/><Relationship Id="rId24" Type="http://schemas.openxmlformats.org/officeDocument/2006/relationships/image" Target="../media/image155.png"/><Relationship Id="rId32" Type="http://schemas.openxmlformats.org/officeDocument/2006/relationships/image" Target="../media/image236.png"/><Relationship Id="rId37" Type="http://schemas.openxmlformats.org/officeDocument/2006/relationships/customXml" Target="../ink/ink376.xml"/><Relationship Id="rId40" Type="http://schemas.openxmlformats.org/officeDocument/2006/relationships/image" Target="../media/image240.png"/><Relationship Id="rId5" Type="http://schemas.openxmlformats.org/officeDocument/2006/relationships/customXml" Target="../ink/ink360.xml"/><Relationship Id="rId15" Type="http://schemas.openxmlformats.org/officeDocument/2006/relationships/image" Target="../media/image228.png"/><Relationship Id="rId23" Type="http://schemas.openxmlformats.org/officeDocument/2006/relationships/image" Target="../media/image232.png"/><Relationship Id="rId28" Type="http://schemas.openxmlformats.org/officeDocument/2006/relationships/image" Target="../media/image234.png"/><Relationship Id="rId36" Type="http://schemas.openxmlformats.org/officeDocument/2006/relationships/image" Target="../media/image238.png"/><Relationship Id="rId10" Type="http://schemas.openxmlformats.org/officeDocument/2006/relationships/customXml" Target="../ink/ink363.xml"/><Relationship Id="rId19" Type="http://schemas.openxmlformats.org/officeDocument/2006/relationships/image" Target="../media/image230.png"/><Relationship Id="rId31" Type="http://schemas.openxmlformats.org/officeDocument/2006/relationships/customXml" Target="../ink/ink373.xml"/><Relationship Id="rId4" Type="http://schemas.openxmlformats.org/officeDocument/2006/relationships/image" Target="../media/image224.png"/><Relationship Id="rId9" Type="http://schemas.openxmlformats.org/officeDocument/2006/relationships/image" Target="../media/image225.png"/><Relationship Id="rId14" Type="http://schemas.openxmlformats.org/officeDocument/2006/relationships/customXml" Target="../ink/ink365.xml"/><Relationship Id="rId22" Type="http://schemas.openxmlformats.org/officeDocument/2006/relationships/customXml" Target="../ink/ink369.xml"/><Relationship Id="rId27" Type="http://schemas.openxmlformats.org/officeDocument/2006/relationships/customXml" Target="../ink/ink371.xml"/><Relationship Id="rId30" Type="http://schemas.openxmlformats.org/officeDocument/2006/relationships/image" Target="../media/image235.png"/><Relationship Id="rId35" Type="http://schemas.openxmlformats.org/officeDocument/2006/relationships/customXml" Target="../ink/ink375.xml"/><Relationship Id="rId8" Type="http://schemas.openxmlformats.org/officeDocument/2006/relationships/customXml" Target="../ink/ink362.xml"/><Relationship Id="rId3" Type="http://schemas.openxmlformats.org/officeDocument/2006/relationships/customXml" Target="../ink/ink359.xml"/></Relationships>
</file>

<file path=ppt/slides/_rels/slide46.xml.rels><?xml version="1.0" encoding="UTF-8" standalone="yes"?>
<Relationships xmlns="http://schemas.openxmlformats.org/package/2006/relationships"><Relationship Id="rId8" Type="http://schemas.openxmlformats.org/officeDocument/2006/relationships/customXml" Target="../ink/ink380.xml"/><Relationship Id="rId3" Type="http://schemas.openxmlformats.org/officeDocument/2006/relationships/image" Target="../media/image242.png"/><Relationship Id="rId7" Type="http://schemas.openxmlformats.org/officeDocument/2006/relationships/image" Target="../media/image244.png"/><Relationship Id="rId2" Type="http://schemas.openxmlformats.org/officeDocument/2006/relationships/image" Target="../media/image241.png"/><Relationship Id="rId1" Type="http://schemas.openxmlformats.org/officeDocument/2006/relationships/slideLayout" Target="../slideLayouts/slideLayout7.xml"/><Relationship Id="rId6" Type="http://schemas.openxmlformats.org/officeDocument/2006/relationships/customXml" Target="../ink/ink379.xml"/><Relationship Id="rId5" Type="http://schemas.openxmlformats.org/officeDocument/2006/relationships/image" Target="../media/image243.png"/><Relationship Id="rId4" Type="http://schemas.openxmlformats.org/officeDocument/2006/relationships/customXml" Target="../ink/ink378.xml"/><Relationship Id="rId9" Type="http://schemas.openxmlformats.org/officeDocument/2006/relationships/image" Target="../media/image245.png"/></Relationships>
</file>

<file path=ppt/slides/_rels/slide47.xml.rels><?xml version="1.0" encoding="UTF-8" standalone="yes"?>
<Relationships xmlns="http://schemas.openxmlformats.org/package/2006/relationships"><Relationship Id="rId8" Type="http://schemas.openxmlformats.org/officeDocument/2006/relationships/customXml" Target="../ink/ink383.xml"/><Relationship Id="rId3" Type="http://schemas.openxmlformats.org/officeDocument/2006/relationships/image" Target="../media/image246.png"/><Relationship Id="rId7" Type="http://schemas.openxmlformats.org/officeDocument/2006/relationships/image" Target="../media/image245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customXml" Target="../ink/ink382.xml"/><Relationship Id="rId5" Type="http://schemas.openxmlformats.org/officeDocument/2006/relationships/image" Target="../media/image2440.png"/><Relationship Id="rId4" Type="http://schemas.openxmlformats.org/officeDocument/2006/relationships/customXml" Target="../ink/ink381.xml"/><Relationship Id="rId9" Type="http://schemas.openxmlformats.org/officeDocument/2006/relationships/image" Target="../media/image2460.png"/></Relationships>
</file>

<file path=ppt/slides/_rels/slide48.xml.rels><?xml version="1.0" encoding="UTF-8" standalone="yes"?>
<Relationships xmlns="http://schemas.openxmlformats.org/package/2006/relationships"><Relationship Id="rId2" Type="http://schemas.openxmlformats.org/officeDocument/2006/relationships/image" Target="../media/image24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customXml" Target="../ink/ink389.xml"/><Relationship Id="rId18" Type="http://schemas.openxmlformats.org/officeDocument/2006/relationships/image" Target="../media/image295.png"/><Relationship Id="rId3" Type="http://schemas.openxmlformats.org/officeDocument/2006/relationships/customXml" Target="../ink/ink384.xml"/><Relationship Id="rId7" Type="http://schemas.openxmlformats.org/officeDocument/2006/relationships/customXml" Target="../ink/ink386.xml"/><Relationship Id="rId12" Type="http://schemas.openxmlformats.org/officeDocument/2006/relationships/image" Target="../media/image292.png"/><Relationship Id="rId17" Type="http://schemas.openxmlformats.org/officeDocument/2006/relationships/customXml" Target="../ink/ink391.xml"/><Relationship Id="rId2" Type="http://schemas.openxmlformats.org/officeDocument/2006/relationships/image" Target="../media/image249.tiff"/><Relationship Id="rId16" Type="http://schemas.openxmlformats.org/officeDocument/2006/relationships/image" Target="../media/image294.png"/><Relationship Id="rId1" Type="http://schemas.openxmlformats.org/officeDocument/2006/relationships/slideLayout" Target="../slideLayouts/slideLayout7.xml"/><Relationship Id="rId6" Type="http://schemas.openxmlformats.org/officeDocument/2006/relationships/image" Target="../media/image289.png"/><Relationship Id="rId11" Type="http://schemas.openxmlformats.org/officeDocument/2006/relationships/customXml" Target="../ink/ink388.xml"/><Relationship Id="rId5" Type="http://schemas.openxmlformats.org/officeDocument/2006/relationships/customXml" Target="../ink/ink385.xml"/><Relationship Id="rId15" Type="http://schemas.openxmlformats.org/officeDocument/2006/relationships/customXml" Target="../ink/ink390.xml"/><Relationship Id="rId10" Type="http://schemas.openxmlformats.org/officeDocument/2006/relationships/image" Target="../media/image291.png"/><Relationship Id="rId4" Type="http://schemas.openxmlformats.org/officeDocument/2006/relationships/image" Target="../media/image288.png"/><Relationship Id="rId9" Type="http://schemas.openxmlformats.org/officeDocument/2006/relationships/customXml" Target="../ink/ink387.xml"/><Relationship Id="rId14" Type="http://schemas.openxmlformats.org/officeDocument/2006/relationships/image" Target="../media/image293.png"/></Relationships>
</file>

<file path=ppt/slides/_rels/slide51.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customXml" Target="../ink/ink397.xml"/><Relationship Id="rId18" Type="http://schemas.openxmlformats.org/officeDocument/2006/relationships/image" Target="../media/image304.png"/><Relationship Id="rId26" Type="http://schemas.openxmlformats.org/officeDocument/2006/relationships/image" Target="../media/image308.png"/><Relationship Id="rId3" Type="http://schemas.openxmlformats.org/officeDocument/2006/relationships/customXml" Target="../ink/ink392.xml"/><Relationship Id="rId21" Type="http://schemas.openxmlformats.org/officeDocument/2006/relationships/customXml" Target="../ink/ink401.xml"/><Relationship Id="rId7" Type="http://schemas.openxmlformats.org/officeDocument/2006/relationships/customXml" Target="../ink/ink394.xml"/><Relationship Id="rId12" Type="http://schemas.openxmlformats.org/officeDocument/2006/relationships/image" Target="../media/image301.png"/><Relationship Id="rId17" Type="http://schemas.openxmlformats.org/officeDocument/2006/relationships/customXml" Target="../ink/ink399.xml"/><Relationship Id="rId25" Type="http://schemas.openxmlformats.org/officeDocument/2006/relationships/customXml" Target="../ink/ink403.xml"/><Relationship Id="rId2" Type="http://schemas.openxmlformats.org/officeDocument/2006/relationships/image" Target="../media/image256.png"/><Relationship Id="rId16" Type="http://schemas.openxmlformats.org/officeDocument/2006/relationships/image" Target="../media/image303.png"/><Relationship Id="rId20" Type="http://schemas.openxmlformats.org/officeDocument/2006/relationships/image" Target="../media/image305.png"/><Relationship Id="rId29" Type="http://schemas.openxmlformats.org/officeDocument/2006/relationships/customXml" Target="../ink/ink405.xml"/><Relationship Id="rId1" Type="http://schemas.openxmlformats.org/officeDocument/2006/relationships/slideLayout" Target="../slideLayouts/slideLayout7.xml"/><Relationship Id="rId6" Type="http://schemas.openxmlformats.org/officeDocument/2006/relationships/image" Target="../media/image298.png"/><Relationship Id="rId11" Type="http://schemas.openxmlformats.org/officeDocument/2006/relationships/customXml" Target="../ink/ink396.xml"/><Relationship Id="rId24" Type="http://schemas.openxmlformats.org/officeDocument/2006/relationships/image" Target="../media/image307.png"/><Relationship Id="rId32" Type="http://schemas.openxmlformats.org/officeDocument/2006/relationships/image" Target="../media/image311.png"/><Relationship Id="rId5" Type="http://schemas.openxmlformats.org/officeDocument/2006/relationships/customXml" Target="../ink/ink393.xml"/><Relationship Id="rId15" Type="http://schemas.openxmlformats.org/officeDocument/2006/relationships/customXml" Target="../ink/ink398.xml"/><Relationship Id="rId23" Type="http://schemas.openxmlformats.org/officeDocument/2006/relationships/customXml" Target="../ink/ink402.xml"/><Relationship Id="rId28" Type="http://schemas.openxmlformats.org/officeDocument/2006/relationships/image" Target="../media/image309.png"/><Relationship Id="rId10" Type="http://schemas.openxmlformats.org/officeDocument/2006/relationships/image" Target="../media/image300.png"/><Relationship Id="rId19" Type="http://schemas.openxmlformats.org/officeDocument/2006/relationships/customXml" Target="../ink/ink400.xml"/><Relationship Id="rId31" Type="http://schemas.openxmlformats.org/officeDocument/2006/relationships/customXml" Target="../ink/ink406.xml"/><Relationship Id="rId4" Type="http://schemas.openxmlformats.org/officeDocument/2006/relationships/image" Target="../media/image297.png"/><Relationship Id="rId9" Type="http://schemas.openxmlformats.org/officeDocument/2006/relationships/customXml" Target="../ink/ink395.xml"/><Relationship Id="rId14" Type="http://schemas.openxmlformats.org/officeDocument/2006/relationships/image" Target="../media/image302.png"/><Relationship Id="rId22" Type="http://schemas.openxmlformats.org/officeDocument/2006/relationships/image" Target="../media/image306.png"/><Relationship Id="rId27" Type="http://schemas.openxmlformats.org/officeDocument/2006/relationships/customXml" Target="../ink/ink404.xml"/><Relationship Id="rId30" Type="http://schemas.openxmlformats.org/officeDocument/2006/relationships/image" Target="../media/image310.png"/></Relationships>
</file>

<file path=ppt/slides/_rels/slide52.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customXml" Target="../ink/ink407.xml"/><Relationship Id="rId7" Type="http://schemas.openxmlformats.org/officeDocument/2006/relationships/customXml" Target="../ink/ink409.xml"/><Relationship Id="rId2" Type="http://schemas.openxmlformats.org/officeDocument/2006/relationships/image" Target="../media/image269.png"/><Relationship Id="rId1" Type="http://schemas.openxmlformats.org/officeDocument/2006/relationships/slideLayout" Target="../slideLayouts/slideLayout7.xml"/><Relationship Id="rId6" Type="http://schemas.openxmlformats.org/officeDocument/2006/relationships/image" Target="../media/image319.png"/><Relationship Id="rId5" Type="http://schemas.openxmlformats.org/officeDocument/2006/relationships/customXml" Target="../ink/ink408.xml"/><Relationship Id="rId10" Type="http://schemas.openxmlformats.org/officeDocument/2006/relationships/image" Target="../media/image321.png"/><Relationship Id="rId4" Type="http://schemas.openxmlformats.org/officeDocument/2006/relationships/image" Target="../media/image318.png"/><Relationship Id="rId9" Type="http://schemas.openxmlformats.org/officeDocument/2006/relationships/customXml" Target="../ink/ink410.xml"/></Relationships>
</file>

<file path=ppt/slides/_rels/slide53.xml.rels><?xml version="1.0" encoding="UTF-8" standalone="yes"?>
<Relationships xmlns="http://schemas.openxmlformats.org/package/2006/relationships"><Relationship Id="rId8" Type="http://schemas.openxmlformats.org/officeDocument/2006/relationships/image" Target="../media/image325.png"/><Relationship Id="rId13" Type="http://schemas.openxmlformats.org/officeDocument/2006/relationships/customXml" Target="../ink/ink416.xml"/><Relationship Id="rId18" Type="http://schemas.openxmlformats.org/officeDocument/2006/relationships/image" Target="../media/image330.png"/><Relationship Id="rId3" Type="http://schemas.openxmlformats.org/officeDocument/2006/relationships/customXml" Target="../ink/ink411.xml"/><Relationship Id="rId7" Type="http://schemas.openxmlformats.org/officeDocument/2006/relationships/customXml" Target="../ink/ink413.xml"/><Relationship Id="rId12" Type="http://schemas.openxmlformats.org/officeDocument/2006/relationships/image" Target="../media/image327.png"/><Relationship Id="rId17" Type="http://schemas.openxmlformats.org/officeDocument/2006/relationships/customXml" Target="../ink/ink418.xml"/><Relationship Id="rId2" Type="http://schemas.openxmlformats.org/officeDocument/2006/relationships/image" Target="../media/image281.png"/><Relationship Id="rId16" Type="http://schemas.openxmlformats.org/officeDocument/2006/relationships/image" Target="../media/image329.png"/><Relationship Id="rId20" Type="http://schemas.openxmlformats.org/officeDocument/2006/relationships/image" Target="../media/image331.png"/><Relationship Id="rId1" Type="http://schemas.openxmlformats.org/officeDocument/2006/relationships/slideLayout" Target="../slideLayouts/slideLayout7.xml"/><Relationship Id="rId6" Type="http://schemas.openxmlformats.org/officeDocument/2006/relationships/image" Target="../media/image324.png"/><Relationship Id="rId11" Type="http://schemas.openxmlformats.org/officeDocument/2006/relationships/customXml" Target="../ink/ink415.xml"/><Relationship Id="rId5" Type="http://schemas.openxmlformats.org/officeDocument/2006/relationships/customXml" Target="../ink/ink412.xml"/><Relationship Id="rId15" Type="http://schemas.openxmlformats.org/officeDocument/2006/relationships/customXml" Target="../ink/ink417.xml"/><Relationship Id="rId10" Type="http://schemas.openxmlformats.org/officeDocument/2006/relationships/image" Target="../media/image326.png"/><Relationship Id="rId19" Type="http://schemas.openxmlformats.org/officeDocument/2006/relationships/customXml" Target="../ink/ink419.xml"/><Relationship Id="rId4" Type="http://schemas.openxmlformats.org/officeDocument/2006/relationships/image" Target="../media/image323.png"/><Relationship Id="rId9" Type="http://schemas.openxmlformats.org/officeDocument/2006/relationships/customXml" Target="../ink/ink414.xml"/><Relationship Id="rId14" Type="http://schemas.openxmlformats.org/officeDocument/2006/relationships/image" Target="../media/image328.png"/></Relationships>
</file>

<file path=ppt/slides/_rels/slide54.xml.rels><?xml version="1.0" encoding="UTF-8" standalone="yes"?>
<Relationships xmlns="http://schemas.openxmlformats.org/package/2006/relationships"><Relationship Id="rId8" Type="http://schemas.openxmlformats.org/officeDocument/2006/relationships/image" Target="../media/image335.png"/><Relationship Id="rId13" Type="http://schemas.openxmlformats.org/officeDocument/2006/relationships/customXml" Target="../ink/ink425.xml"/><Relationship Id="rId18" Type="http://schemas.openxmlformats.org/officeDocument/2006/relationships/image" Target="../media/image340.png"/><Relationship Id="rId3" Type="http://schemas.openxmlformats.org/officeDocument/2006/relationships/customXml" Target="../ink/ink420.xml"/><Relationship Id="rId7" Type="http://schemas.openxmlformats.org/officeDocument/2006/relationships/customXml" Target="../ink/ink422.xml"/><Relationship Id="rId12" Type="http://schemas.openxmlformats.org/officeDocument/2006/relationships/image" Target="../media/image337.png"/><Relationship Id="rId17" Type="http://schemas.openxmlformats.org/officeDocument/2006/relationships/customXml" Target="../ink/ink427.xml"/><Relationship Id="rId2" Type="http://schemas.openxmlformats.org/officeDocument/2006/relationships/image" Target="../media/image283.png"/><Relationship Id="rId16" Type="http://schemas.openxmlformats.org/officeDocument/2006/relationships/image" Target="../media/image339.png"/><Relationship Id="rId20"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34.png"/><Relationship Id="rId11" Type="http://schemas.openxmlformats.org/officeDocument/2006/relationships/customXml" Target="../ink/ink424.xml"/><Relationship Id="rId5" Type="http://schemas.openxmlformats.org/officeDocument/2006/relationships/customXml" Target="../ink/ink421.xml"/><Relationship Id="rId15" Type="http://schemas.openxmlformats.org/officeDocument/2006/relationships/customXml" Target="../ink/ink426.xml"/><Relationship Id="rId10" Type="http://schemas.openxmlformats.org/officeDocument/2006/relationships/image" Target="../media/image336.png"/><Relationship Id="rId19" Type="http://schemas.openxmlformats.org/officeDocument/2006/relationships/customXml" Target="../ink/ink428.xml"/><Relationship Id="rId4" Type="http://schemas.openxmlformats.org/officeDocument/2006/relationships/image" Target="../media/image333.png"/><Relationship Id="rId9" Type="http://schemas.openxmlformats.org/officeDocument/2006/relationships/customXml" Target="../ink/ink423.xml"/><Relationship Id="rId14" Type="http://schemas.openxmlformats.org/officeDocument/2006/relationships/image" Target="../media/image338.png"/></Relationships>
</file>

<file path=ppt/slides/_rels/slide55.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customXml" Target="../ink/ink434.xml"/><Relationship Id="rId18" Type="http://schemas.openxmlformats.org/officeDocument/2006/relationships/image" Target="../media/image350.png"/><Relationship Id="rId3" Type="http://schemas.openxmlformats.org/officeDocument/2006/relationships/customXml" Target="../ink/ink429.xml"/><Relationship Id="rId7" Type="http://schemas.openxmlformats.org/officeDocument/2006/relationships/customXml" Target="../ink/ink431.xml"/><Relationship Id="rId12" Type="http://schemas.openxmlformats.org/officeDocument/2006/relationships/image" Target="../media/image347.png"/><Relationship Id="rId17" Type="http://schemas.openxmlformats.org/officeDocument/2006/relationships/customXml" Target="../ink/ink436.xml"/><Relationship Id="rId2" Type="http://schemas.openxmlformats.org/officeDocument/2006/relationships/image" Target="../media/image284.png"/><Relationship Id="rId16" Type="http://schemas.openxmlformats.org/officeDocument/2006/relationships/image" Target="../media/image349.png"/><Relationship Id="rId20" Type="http://schemas.openxmlformats.org/officeDocument/2006/relationships/image" Target="../media/image351.png"/><Relationship Id="rId1" Type="http://schemas.openxmlformats.org/officeDocument/2006/relationships/slideLayout" Target="../slideLayouts/slideLayout7.xml"/><Relationship Id="rId6" Type="http://schemas.openxmlformats.org/officeDocument/2006/relationships/image" Target="../media/image344.png"/><Relationship Id="rId11" Type="http://schemas.openxmlformats.org/officeDocument/2006/relationships/customXml" Target="../ink/ink433.xml"/><Relationship Id="rId5" Type="http://schemas.openxmlformats.org/officeDocument/2006/relationships/customXml" Target="../ink/ink430.xml"/><Relationship Id="rId15" Type="http://schemas.openxmlformats.org/officeDocument/2006/relationships/customXml" Target="../ink/ink435.xml"/><Relationship Id="rId10" Type="http://schemas.openxmlformats.org/officeDocument/2006/relationships/image" Target="../media/image346.png"/><Relationship Id="rId19" Type="http://schemas.openxmlformats.org/officeDocument/2006/relationships/customXml" Target="../ink/ink437.xml"/><Relationship Id="rId4" Type="http://schemas.openxmlformats.org/officeDocument/2006/relationships/image" Target="../media/image343.png"/><Relationship Id="rId9" Type="http://schemas.openxmlformats.org/officeDocument/2006/relationships/customXml" Target="../ink/ink432.xml"/><Relationship Id="rId14" Type="http://schemas.openxmlformats.org/officeDocument/2006/relationships/image" Target="../media/image348.png"/></Relationships>
</file>

<file path=ppt/slides/_rels/slide56.xml.rels><?xml version="1.0" encoding="UTF-8" standalone="yes"?>
<Relationships xmlns="http://schemas.openxmlformats.org/package/2006/relationships"><Relationship Id="rId8" Type="http://schemas.openxmlformats.org/officeDocument/2006/relationships/customXml" Target="../ink/ink440.xml"/><Relationship Id="rId13" Type="http://schemas.openxmlformats.org/officeDocument/2006/relationships/image" Target="../media/image358.png"/><Relationship Id="rId18" Type="http://schemas.openxmlformats.org/officeDocument/2006/relationships/customXml" Target="../ink/ink445.xml"/><Relationship Id="rId26" Type="http://schemas.openxmlformats.org/officeDocument/2006/relationships/customXml" Target="../ink/ink449.xml"/><Relationship Id="rId3" Type="http://schemas.openxmlformats.org/officeDocument/2006/relationships/image" Target="../media/image286.png"/><Relationship Id="rId21" Type="http://schemas.openxmlformats.org/officeDocument/2006/relationships/image" Target="../media/image362.png"/><Relationship Id="rId7" Type="http://schemas.openxmlformats.org/officeDocument/2006/relationships/image" Target="../media/image355.png"/><Relationship Id="rId12" Type="http://schemas.openxmlformats.org/officeDocument/2006/relationships/customXml" Target="../ink/ink442.xml"/><Relationship Id="rId17" Type="http://schemas.openxmlformats.org/officeDocument/2006/relationships/image" Target="../media/image360.png"/><Relationship Id="rId25" Type="http://schemas.openxmlformats.org/officeDocument/2006/relationships/image" Target="../media/image364.png"/><Relationship Id="rId2" Type="http://schemas.openxmlformats.org/officeDocument/2006/relationships/image" Target="../media/image285.png"/><Relationship Id="rId16" Type="http://schemas.openxmlformats.org/officeDocument/2006/relationships/customXml" Target="../ink/ink444.xml"/><Relationship Id="rId20" Type="http://schemas.openxmlformats.org/officeDocument/2006/relationships/customXml" Target="../ink/ink446.xml"/><Relationship Id="rId1" Type="http://schemas.openxmlformats.org/officeDocument/2006/relationships/slideLayout" Target="../slideLayouts/slideLayout7.xml"/><Relationship Id="rId6" Type="http://schemas.openxmlformats.org/officeDocument/2006/relationships/customXml" Target="../ink/ink439.xml"/><Relationship Id="rId11" Type="http://schemas.openxmlformats.org/officeDocument/2006/relationships/image" Target="../media/image357.png"/><Relationship Id="rId24" Type="http://schemas.openxmlformats.org/officeDocument/2006/relationships/customXml" Target="../ink/ink448.xml"/><Relationship Id="rId5" Type="http://schemas.openxmlformats.org/officeDocument/2006/relationships/image" Target="../media/image354.png"/><Relationship Id="rId15" Type="http://schemas.openxmlformats.org/officeDocument/2006/relationships/image" Target="../media/image359.png"/><Relationship Id="rId23" Type="http://schemas.openxmlformats.org/officeDocument/2006/relationships/image" Target="../media/image363.png"/><Relationship Id="rId10" Type="http://schemas.openxmlformats.org/officeDocument/2006/relationships/customXml" Target="../ink/ink441.xml"/><Relationship Id="rId19" Type="http://schemas.openxmlformats.org/officeDocument/2006/relationships/image" Target="../media/image361.png"/><Relationship Id="rId4" Type="http://schemas.openxmlformats.org/officeDocument/2006/relationships/customXml" Target="../ink/ink438.xml"/><Relationship Id="rId9" Type="http://schemas.openxmlformats.org/officeDocument/2006/relationships/image" Target="../media/image356.png"/><Relationship Id="rId14" Type="http://schemas.openxmlformats.org/officeDocument/2006/relationships/customXml" Target="../ink/ink443.xml"/><Relationship Id="rId22" Type="http://schemas.openxmlformats.org/officeDocument/2006/relationships/customXml" Target="../ink/ink447.xml"/><Relationship Id="rId27" Type="http://schemas.openxmlformats.org/officeDocument/2006/relationships/image" Target="../media/image365.png"/></Relationships>
</file>

<file path=ppt/slides/_rels/slide57.xml.rels><?xml version="1.0" encoding="UTF-8" standalone="yes"?>
<Relationships xmlns="http://schemas.openxmlformats.org/package/2006/relationships"><Relationship Id="rId8" Type="http://schemas.openxmlformats.org/officeDocument/2006/relationships/customXml" Target="../ink/ink452.xml"/><Relationship Id="rId13" Type="http://schemas.openxmlformats.org/officeDocument/2006/relationships/image" Target="../media/image372.png"/><Relationship Id="rId3" Type="http://schemas.openxmlformats.org/officeDocument/2006/relationships/image" Target="../media/image296.png"/><Relationship Id="rId7" Type="http://schemas.openxmlformats.org/officeDocument/2006/relationships/image" Target="../media/image369.png"/><Relationship Id="rId12" Type="http://schemas.openxmlformats.org/officeDocument/2006/relationships/customXml" Target="../ink/ink454.xml"/><Relationship Id="rId2" Type="http://schemas.openxmlformats.org/officeDocument/2006/relationships/image" Target="../media/image287.png"/><Relationship Id="rId1" Type="http://schemas.openxmlformats.org/officeDocument/2006/relationships/slideLayout" Target="../slideLayouts/slideLayout7.xml"/><Relationship Id="rId6" Type="http://schemas.openxmlformats.org/officeDocument/2006/relationships/customXml" Target="../ink/ink451.xml"/><Relationship Id="rId11" Type="http://schemas.openxmlformats.org/officeDocument/2006/relationships/image" Target="../media/image371.png"/><Relationship Id="rId5" Type="http://schemas.openxmlformats.org/officeDocument/2006/relationships/image" Target="../media/image368.png"/><Relationship Id="rId15" Type="http://schemas.openxmlformats.org/officeDocument/2006/relationships/image" Target="../media/image373.png"/><Relationship Id="rId10" Type="http://schemas.openxmlformats.org/officeDocument/2006/relationships/customXml" Target="../ink/ink453.xml"/><Relationship Id="rId4" Type="http://schemas.openxmlformats.org/officeDocument/2006/relationships/customXml" Target="../ink/ink450.xml"/><Relationship Id="rId9" Type="http://schemas.openxmlformats.org/officeDocument/2006/relationships/image" Target="../media/image370.png"/><Relationship Id="rId14" Type="http://schemas.openxmlformats.org/officeDocument/2006/relationships/customXml" Target="../ink/ink455.xml"/></Relationships>
</file>

<file path=ppt/slides/_rels/slide58.xml.rels><?xml version="1.0" encoding="UTF-8" standalone="yes"?>
<Relationships xmlns="http://schemas.openxmlformats.org/package/2006/relationships"><Relationship Id="rId8" Type="http://schemas.openxmlformats.org/officeDocument/2006/relationships/image" Target="../media/image377.png"/><Relationship Id="rId13" Type="http://schemas.openxmlformats.org/officeDocument/2006/relationships/customXml" Target="../ink/ink461.xml"/><Relationship Id="rId3" Type="http://schemas.openxmlformats.org/officeDocument/2006/relationships/customXml" Target="../ink/ink456.xml"/><Relationship Id="rId7" Type="http://schemas.openxmlformats.org/officeDocument/2006/relationships/customXml" Target="../ink/ink458.xml"/><Relationship Id="rId12" Type="http://schemas.openxmlformats.org/officeDocument/2006/relationships/image" Target="../media/image379.png"/><Relationship Id="rId2" Type="http://schemas.openxmlformats.org/officeDocument/2006/relationships/image" Target="../media/image312.png"/><Relationship Id="rId16" Type="http://schemas.openxmlformats.org/officeDocument/2006/relationships/image" Target="../media/image381.png"/><Relationship Id="rId1" Type="http://schemas.openxmlformats.org/officeDocument/2006/relationships/slideLayout" Target="../slideLayouts/slideLayout7.xml"/><Relationship Id="rId6" Type="http://schemas.openxmlformats.org/officeDocument/2006/relationships/image" Target="../media/image376.png"/><Relationship Id="rId11" Type="http://schemas.openxmlformats.org/officeDocument/2006/relationships/customXml" Target="../ink/ink460.xml"/><Relationship Id="rId5" Type="http://schemas.openxmlformats.org/officeDocument/2006/relationships/customXml" Target="../ink/ink457.xml"/><Relationship Id="rId15" Type="http://schemas.openxmlformats.org/officeDocument/2006/relationships/customXml" Target="../ink/ink462.xml"/><Relationship Id="rId10" Type="http://schemas.openxmlformats.org/officeDocument/2006/relationships/image" Target="../media/image378.png"/><Relationship Id="rId4" Type="http://schemas.openxmlformats.org/officeDocument/2006/relationships/image" Target="../media/image375.png"/><Relationship Id="rId9" Type="http://schemas.openxmlformats.org/officeDocument/2006/relationships/customXml" Target="../ink/ink459.xml"/><Relationship Id="rId14" Type="http://schemas.openxmlformats.org/officeDocument/2006/relationships/image" Target="../media/image380.png"/></Relationships>
</file>

<file path=ppt/slides/_rels/slide59.xml.rels><?xml version="1.0" encoding="UTF-8" standalone="yes"?>
<Relationships xmlns="http://schemas.openxmlformats.org/package/2006/relationships"><Relationship Id="rId8" Type="http://schemas.openxmlformats.org/officeDocument/2006/relationships/image" Target="../media/image385.png"/><Relationship Id="rId13" Type="http://schemas.openxmlformats.org/officeDocument/2006/relationships/customXml" Target="../ink/ink468.xml"/><Relationship Id="rId3" Type="http://schemas.openxmlformats.org/officeDocument/2006/relationships/customXml" Target="../ink/ink463.xml"/><Relationship Id="rId7" Type="http://schemas.openxmlformats.org/officeDocument/2006/relationships/customXml" Target="../ink/ink465.xml"/><Relationship Id="rId12" Type="http://schemas.openxmlformats.org/officeDocument/2006/relationships/image" Target="../media/image387.png"/><Relationship Id="rId2" Type="http://schemas.openxmlformats.org/officeDocument/2006/relationships/image" Target="../media/image317.png"/><Relationship Id="rId1" Type="http://schemas.openxmlformats.org/officeDocument/2006/relationships/slideLayout" Target="../slideLayouts/slideLayout7.xml"/><Relationship Id="rId6" Type="http://schemas.openxmlformats.org/officeDocument/2006/relationships/image" Target="../media/image384.png"/><Relationship Id="rId11" Type="http://schemas.openxmlformats.org/officeDocument/2006/relationships/customXml" Target="../ink/ink467.xml"/><Relationship Id="rId5" Type="http://schemas.openxmlformats.org/officeDocument/2006/relationships/customXml" Target="../ink/ink464.xml"/><Relationship Id="rId10" Type="http://schemas.openxmlformats.org/officeDocument/2006/relationships/image" Target="../media/image386.png"/><Relationship Id="rId4" Type="http://schemas.openxmlformats.org/officeDocument/2006/relationships/image" Target="../media/image383.png"/><Relationship Id="rId9" Type="http://schemas.openxmlformats.org/officeDocument/2006/relationships/customXml" Target="../ink/ink466.xml"/><Relationship Id="rId14" Type="http://schemas.openxmlformats.org/officeDocument/2006/relationships/image" Target="../media/image388.png"/></Relationships>
</file>

<file path=ppt/slides/_rels/slide6.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110.png"/><Relationship Id="rId5" Type="http://schemas.openxmlformats.org/officeDocument/2006/relationships/customXml" Target="../ink/ink52.xml"/><Relationship Id="rId4" Type="http://schemas.openxmlformats.org/officeDocument/2006/relationships/image" Target="../media/image1010.png"/></Relationships>
</file>

<file path=ppt/slides/_rels/slide60.xml.rels><?xml version="1.0" encoding="UTF-8" standalone="yes"?>
<Relationships xmlns="http://schemas.openxmlformats.org/package/2006/relationships"><Relationship Id="rId8" Type="http://schemas.openxmlformats.org/officeDocument/2006/relationships/customXml" Target="../ink/ink471.xml"/><Relationship Id="rId13" Type="http://schemas.openxmlformats.org/officeDocument/2006/relationships/image" Target="../media/image395.png"/><Relationship Id="rId18" Type="http://schemas.openxmlformats.org/officeDocument/2006/relationships/customXml" Target="../ink/ink476.xml"/><Relationship Id="rId3" Type="http://schemas.openxmlformats.org/officeDocument/2006/relationships/image" Target="../media/image332.png"/><Relationship Id="rId21" Type="http://schemas.openxmlformats.org/officeDocument/2006/relationships/image" Target="../media/image399.png"/><Relationship Id="rId7" Type="http://schemas.openxmlformats.org/officeDocument/2006/relationships/image" Target="../media/image392.png"/><Relationship Id="rId12" Type="http://schemas.openxmlformats.org/officeDocument/2006/relationships/customXml" Target="../ink/ink473.xml"/><Relationship Id="rId17" Type="http://schemas.openxmlformats.org/officeDocument/2006/relationships/image" Target="../media/image397.png"/><Relationship Id="rId2" Type="http://schemas.openxmlformats.org/officeDocument/2006/relationships/image" Target="../media/image322.png"/><Relationship Id="rId16" Type="http://schemas.openxmlformats.org/officeDocument/2006/relationships/customXml" Target="../ink/ink475.xml"/><Relationship Id="rId20" Type="http://schemas.openxmlformats.org/officeDocument/2006/relationships/customXml" Target="../ink/ink477.xml"/><Relationship Id="rId1" Type="http://schemas.openxmlformats.org/officeDocument/2006/relationships/slideLayout" Target="../slideLayouts/slideLayout7.xml"/><Relationship Id="rId6" Type="http://schemas.openxmlformats.org/officeDocument/2006/relationships/customXml" Target="../ink/ink470.xml"/><Relationship Id="rId11" Type="http://schemas.openxmlformats.org/officeDocument/2006/relationships/image" Target="../media/image394.png"/><Relationship Id="rId5" Type="http://schemas.openxmlformats.org/officeDocument/2006/relationships/image" Target="../media/image391.png"/><Relationship Id="rId15" Type="http://schemas.openxmlformats.org/officeDocument/2006/relationships/image" Target="../media/image396.png"/><Relationship Id="rId10" Type="http://schemas.openxmlformats.org/officeDocument/2006/relationships/customXml" Target="../ink/ink472.xml"/><Relationship Id="rId19" Type="http://schemas.openxmlformats.org/officeDocument/2006/relationships/image" Target="../media/image398.png"/><Relationship Id="rId4" Type="http://schemas.openxmlformats.org/officeDocument/2006/relationships/customXml" Target="../ink/ink469.xml"/><Relationship Id="rId9" Type="http://schemas.openxmlformats.org/officeDocument/2006/relationships/image" Target="../media/image393.png"/><Relationship Id="rId14" Type="http://schemas.openxmlformats.org/officeDocument/2006/relationships/customXml" Target="../ink/ink474.xml"/></Relationships>
</file>

<file path=ppt/slides/_rels/slide61.xml.rels><?xml version="1.0" encoding="UTF-8" standalone="yes"?>
<Relationships xmlns="http://schemas.openxmlformats.org/package/2006/relationships"><Relationship Id="rId13" Type="http://schemas.openxmlformats.org/officeDocument/2006/relationships/customXml" Target="../ink/ink483.xml"/><Relationship Id="rId18" Type="http://schemas.openxmlformats.org/officeDocument/2006/relationships/image" Target="../media/image437.png"/><Relationship Id="rId26" Type="http://schemas.openxmlformats.org/officeDocument/2006/relationships/image" Target="../media/image441.png"/><Relationship Id="rId39" Type="http://schemas.openxmlformats.org/officeDocument/2006/relationships/customXml" Target="../ink/ink496.xml"/><Relationship Id="rId21" Type="http://schemas.openxmlformats.org/officeDocument/2006/relationships/customXml" Target="../ink/ink487.xml"/><Relationship Id="rId34" Type="http://schemas.openxmlformats.org/officeDocument/2006/relationships/image" Target="../media/image445.png"/><Relationship Id="rId42" Type="http://schemas.openxmlformats.org/officeDocument/2006/relationships/image" Target="../media/image449.png"/><Relationship Id="rId47" Type="http://schemas.openxmlformats.org/officeDocument/2006/relationships/customXml" Target="../ink/ink500.xml"/><Relationship Id="rId50" Type="http://schemas.openxmlformats.org/officeDocument/2006/relationships/image" Target="../media/image453.png"/><Relationship Id="rId55" Type="http://schemas.openxmlformats.org/officeDocument/2006/relationships/customXml" Target="../ink/ink504.xml"/><Relationship Id="rId7" Type="http://schemas.openxmlformats.org/officeDocument/2006/relationships/customXml" Target="../ink/ink480.xml"/><Relationship Id="rId2" Type="http://schemas.openxmlformats.org/officeDocument/2006/relationships/image" Target="../media/image342.png"/><Relationship Id="rId16" Type="http://schemas.openxmlformats.org/officeDocument/2006/relationships/image" Target="../media/image436.png"/><Relationship Id="rId29" Type="http://schemas.openxmlformats.org/officeDocument/2006/relationships/customXml" Target="../ink/ink491.xml"/><Relationship Id="rId11" Type="http://schemas.openxmlformats.org/officeDocument/2006/relationships/customXml" Target="../ink/ink482.xml"/><Relationship Id="rId24" Type="http://schemas.openxmlformats.org/officeDocument/2006/relationships/image" Target="../media/image440.png"/><Relationship Id="rId32" Type="http://schemas.openxmlformats.org/officeDocument/2006/relationships/image" Target="../media/image444.png"/><Relationship Id="rId37" Type="http://schemas.openxmlformats.org/officeDocument/2006/relationships/customXml" Target="../ink/ink495.xml"/><Relationship Id="rId40" Type="http://schemas.openxmlformats.org/officeDocument/2006/relationships/image" Target="../media/image448.png"/><Relationship Id="rId45" Type="http://schemas.openxmlformats.org/officeDocument/2006/relationships/customXml" Target="../ink/ink499.xml"/><Relationship Id="rId53" Type="http://schemas.openxmlformats.org/officeDocument/2006/relationships/customXml" Target="../ink/ink503.xml"/><Relationship Id="rId5" Type="http://schemas.openxmlformats.org/officeDocument/2006/relationships/customXml" Target="../ink/ink479.xml"/><Relationship Id="rId10" Type="http://schemas.openxmlformats.org/officeDocument/2006/relationships/image" Target="../media/image433.png"/><Relationship Id="rId19" Type="http://schemas.openxmlformats.org/officeDocument/2006/relationships/customXml" Target="../ink/ink486.xml"/><Relationship Id="rId31" Type="http://schemas.openxmlformats.org/officeDocument/2006/relationships/customXml" Target="../ink/ink492.xml"/><Relationship Id="rId44" Type="http://schemas.openxmlformats.org/officeDocument/2006/relationships/image" Target="../media/image450.png"/><Relationship Id="rId52" Type="http://schemas.openxmlformats.org/officeDocument/2006/relationships/image" Target="../media/image454.png"/><Relationship Id="rId4" Type="http://schemas.openxmlformats.org/officeDocument/2006/relationships/image" Target="../media/image430.png"/><Relationship Id="rId9" Type="http://schemas.openxmlformats.org/officeDocument/2006/relationships/customXml" Target="../ink/ink481.xml"/><Relationship Id="rId14" Type="http://schemas.openxmlformats.org/officeDocument/2006/relationships/image" Target="../media/image435.png"/><Relationship Id="rId22" Type="http://schemas.openxmlformats.org/officeDocument/2006/relationships/image" Target="../media/image439.png"/><Relationship Id="rId27" Type="http://schemas.openxmlformats.org/officeDocument/2006/relationships/customXml" Target="../ink/ink490.xml"/><Relationship Id="rId30" Type="http://schemas.openxmlformats.org/officeDocument/2006/relationships/image" Target="../media/image443.png"/><Relationship Id="rId35" Type="http://schemas.openxmlformats.org/officeDocument/2006/relationships/customXml" Target="../ink/ink494.xml"/><Relationship Id="rId43" Type="http://schemas.openxmlformats.org/officeDocument/2006/relationships/customXml" Target="../ink/ink498.xml"/><Relationship Id="rId48" Type="http://schemas.openxmlformats.org/officeDocument/2006/relationships/image" Target="../media/image452.png"/><Relationship Id="rId56" Type="http://schemas.openxmlformats.org/officeDocument/2006/relationships/image" Target="../media/image456.png"/><Relationship Id="rId8" Type="http://schemas.openxmlformats.org/officeDocument/2006/relationships/image" Target="../media/image432.png"/><Relationship Id="rId51" Type="http://schemas.openxmlformats.org/officeDocument/2006/relationships/customXml" Target="../ink/ink502.xml"/><Relationship Id="rId3" Type="http://schemas.openxmlformats.org/officeDocument/2006/relationships/customXml" Target="../ink/ink478.xml"/><Relationship Id="rId12" Type="http://schemas.openxmlformats.org/officeDocument/2006/relationships/image" Target="../media/image434.png"/><Relationship Id="rId17" Type="http://schemas.openxmlformats.org/officeDocument/2006/relationships/customXml" Target="../ink/ink485.xml"/><Relationship Id="rId25" Type="http://schemas.openxmlformats.org/officeDocument/2006/relationships/customXml" Target="../ink/ink489.xml"/><Relationship Id="rId33" Type="http://schemas.openxmlformats.org/officeDocument/2006/relationships/customXml" Target="../ink/ink493.xml"/><Relationship Id="rId38" Type="http://schemas.openxmlformats.org/officeDocument/2006/relationships/image" Target="../media/image447.png"/><Relationship Id="rId46" Type="http://schemas.openxmlformats.org/officeDocument/2006/relationships/image" Target="../media/image451.png"/><Relationship Id="rId20" Type="http://schemas.openxmlformats.org/officeDocument/2006/relationships/image" Target="../media/image438.png"/><Relationship Id="rId41" Type="http://schemas.openxmlformats.org/officeDocument/2006/relationships/customXml" Target="../ink/ink497.xml"/><Relationship Id="rId54" Type="http://schemas.openxmlformats.org/officeDocument/2006/relationships/image" Target="../media/image455.png"/><Relationship Id="rId1" Type="http://schemas.openxmlformats.org/officeDocument/2006/relationships/slideLayout" Target="../slideLayouts/slideLayout7.xml"/><Relationship Id="rId6" Type="http://schemas.openxmlformats.org/officeDocument/2006/relationships/image" Target="../media/image431.png"/><Relationship Id="rId15" Type="http://schemas.openxmlformats.org/officeDocument/2006/relationships/customXml" Target="../ink/ink484.xml"/><Relationship Id="rId23" Type="http://schemas.openxmlformats.org/officeDocument/2006/relationships/customXml" Target="../ink/ink488.xml"/><Relationship Id="rId28" Type="http://schemas.openxmlformats.org/officeDocument/2006/relationships/image" Target="../media/image442.png"/><Relationship Id="rId36" Type="http://schemas.openxmlformats.org/officeDocument/2006/relationships/image" Target="../media/image446.png"/><Relationship Id="rId49" Type="http://schemas.openxmlformats.org/officeDocument/2006/relationships/customXml" Target="../ink/ink501.xml"/></Relationships>
</file>

<file path=ppt/slides/_rels/slide62.xml.rels><?xml version="1.0" encoding="UTF-8" standalone="yes"?>
<Relationships xmlns="http://schemas.openxmlformats.org/package/2006/relationships"><Relationship Id="rId8" Type="http://schemas.openxmlformats.org/officeDocument/2006/relationships/customXml" Target="../ink/ink507.xml"/><Relationship Id="rId13" Type="http://schemas.openxmlformats.org/officeDocument/2006/relationships/image" Target="../media/image463.png"/><Relationship Id="rId3" Type="http://schemas.openxmlformats.org/officeDocument/2006/relationships/image" Target="../media/image353.png"/><Relationship Id="rId7" Type="http://schemas.openxmlformats.org/officeDocument/2006/relationships/image" Target="../media/image460.png"/><Relationship Id="rId12" Type="http://schemas.openxmlformats.org/officeDocument/2006/relationships/customXml" Target="../ink/ink509.xml"/><Relationship Id="rId2" Type="http://schemas.openxmlformats.org/officeDocument/2006/relationships/image" Target="../media/image352.png"/><Relationship Id="rId1" Type="http://schemas.openxmlformats.org/officeDocument/2006/relationships/slideLayout" Target="../slideLayouts/slideLayout7.xml"/><Relationship Id="rId6" Type="http://schemas.openxmlformats.org/officeDocument/2006/relationships/customXml" Target="../ink/ink506.xml"/><Relationship Id="rId11" Type="http://schemas.openxmlformats.org/officeDocument/2006/relationships/image" Target="../media/image462.png"/><Relationship Id="rId5" Type="http://schemas.openxmlformats.org/officeDocument/2006/relationships/image" Target="../media/image459.png"/><Relationship Id="rId10" Type="http://schemas.openxmlformats.org/officeDocument/2006/relationships/customXml" Target="../ink/ink508.xml"/><Relationship Id="rId4" Type="http://schemas.openxmlformats.org/officeDocument/2006/relationships/customXml" Target="../ink/ink505.xml"/><Relationship Id="rId9" Type="http://schemas.openxmlformats.org/officeDocument/2006/relationships/image" Target="../media/image461.png"/></Relationships>
</file>

<file path=ppt/slides/_rels/slide63.xml.rels><?xml version="1.0" encoding="UTF-8" standalone="yes"?>
<Relationships xmlns="http://schemas.openxmlformats.org/package/2006/relationships"><Relationship Id="rId8" Type="http://schemas.openxmlformats.org/officeDocument/2006/relationships/image" Target="../media/image529.png"/><Relationship Id="rId3" Type="http://schemas.openxmlformats.org/officeDocument/2006/relationships/customXml" Target="../ink/ink510.xml"/><Relationship Id="rId7" Type="http://schemas.openxmlformats.org/officeDocument/2006/relationships/customXml" Target="../ink/ink512.xml"/><Relationship Id="rId12" Type="http://schemas.openxmlformats.org/officeDocument/2006/relationships/image" Target="../media/image531.png"/><Relationship Id="rId2" Type="http://schemas.openxmlformats.org/officeDocument/2006/relationships/image" Target="../media/image366.png"/><Relationship Id="rId1" Type="http://schemas.openxmlformats.org/officeDocument/2006/relationships/slideLayout" Target="../slideLayouts/slideLayout7.xml"/><Relationship Id="rId6" Type="http://schemas.openxmlformats.org/officeDocument/2006/relationships/image" Target="../media/image528.png"/><Relationship Id="rId11" Type="http://schemas.openxmlformats.org/officeDocument/2006/relationships/customXml" Target="../ink/ink514.xml"/><Relationship Id="rId5" Type="http://schemas.openxmlformats.org/officeDocument/2006/relationships/customXml" Target="../ink/ink511.xml"/><Relationship Id="rId10" Type="http://schemas.openxmlformats.org/officeDocument/2006/relationships/image" Target="../media/image530.png"/><Relationship Id="rId4" Type="http://schemas.openxmlformats.org/officeDocument/2006/relationships/image" Target="../media/image527.png"/><Relationship Id="rId9" Type="http://schemas.openxmlformats.org/officeDocument/2006/relationships/customXml" Target="../ink/ink513.xml"/></Relationships>
</file>

<file path=ppt/slides/_rels/slide64.xml.rels><?xml version="1.0" encoding="UTF-8" standalone="yes"?>
<Relationships xmlns="http://schemas.openxmlformats.org/package/2006/relationships"><Relationship Id="rId8" Type="http://schemas.openxmlformats.org/officeDocument/2006/relationships/customXml" Target="../ink/ink517.xml"/><Relationship Id="rId13" Type="http://schemas.openxmlformats.org/officeDocument/2006/relationships/image" Target="../media/image538.png"/><Relationship Id="rId3" Type="http://schemas.openxmlformats.org/officeDocument/2006/relationships/image" Target="../media/image374.png"/><Relationship Id="rId7" Type="http://schemas.openxmlformats.org/officeDocument/2006/relationships/image" Target="../media/image535.png"/><Relationship Id="rId12" Type="http://schemas.openxmlformats.org/officeDocument/2006/relationships/customXml" Target="../ink/ink519.xml"/><Relationship Id="rId17" Type="http://schemas.openxmlformats.org/officeDocument/2006/relationships/image" Target="../media/image540.png"/><Relationship Id="rId2" Type="http://schemas.openxmlformats.org/officeDocument/2006/relationships/image" Target="../media/image367.png"/><Relationship Id="rId16" Type="http://schemas.openxmlformats.org/officeDocument/2006/relationships/customXml" Target="../ink/ink521.xml"/><Relationship Id="rId1" Type="http://schemas.openxmlformats.org/officeDocument/2006/relationships/slideLayout" Target="../slideLayouts/slideLayout7.xml"/><Relationship Id="rId6" Type="http://schemas.openxmlformats.org/officeDocument/2006/relationships/customXml" Target="../ink/ink516.xml"/><Relationship Id="rId11" Type="http://schemas.openxmlformats.org/officeDocument/2006/relationships/image" Target="../media/image537.png"/><Relationship Id="rId5" Type="http://schemas.openxmlformats.org/officeDocument/2006/relationships/image" Target="../media/image534.png"/><Relationship Id="rId15" Type="http://schemas.openxmlformats.org/officeDocument/2006/relationships/image" Target="../media/image539.png"/><Relationship Id="rId10" Type="http://schemas.openxmlformats.org/officeDocument/2006/relationships/customXml" Target="../ink/ink518.xml"/><Relationship Id="rId4" Type="http://schemas.openxmlformats.org/officeDocument/2006/relationships/customXml" Target="../ink/ink515.xml"/><Relationship Id="rId9" Type="http://schemas.openxmlformats.org/officeDocument/2006/relationships/image" Target="../media/image536.png"/><Relationship Id="rId14" Type="http://schemas.openxmlformats.org/officeDocument/2006/relationships/customXml" Target="../ink/ink520.xml"/></Relationships>
</file>

<file path=ppt/slides/_rels/slide65.xml.rels><?xml version="1.0" encoding="UTF-8" standalone="yes"?>
<Relationships xmlns="http://schemas.openxmlformats.org/package/2006/relationships"><Relationship Id="rId8" Type="http://schemas.openxmlformats.org/officeDocument/2006/relationships/image" Target="../media/image544.png"/><Relationship Id="rId13" Type="http://schemas.openxmlformats.org/officeDocument/2006/relationships/customXml" Target="../ink/ink527.xml"/><Relationship Id="rId18" Type="http://schemas.openxmlformats.org/officeDocument/2006/relationships/image" Target="../media/image549.png"/><Relationship Id="rId26" Type="http://schemas.openxmlformats.org/officeDocument/2006/relationships/image" Target="../media/image553.png"/><Relationship Id="rId3" Type="http://schemas.openxmlformats.org/officeDocument/2006/relationships/customXml" Target="../ink/ink522.xml"/><Relationship Id="rId21" Type="http://schemas.openxmlformats.org/officeDocument/2006/relationships/customXml" Target="../ink/ink531.xml"/><Relationship Id="rId7" Type="http://schemas.openxmlformats.org/officeDocument/2006/relationships/customXml" Target="../ink/ink524.xml"/><Relationship Id="rId12" Type="http://schemas.openxmlformats.org/officeDocument/2006/relationships/image" Target="../media/image546.png"/><Relationship Id="rId17" Type="http://schemas.openxmlformats.org/officeDocument/2006/relationships/customXml" Target="../ink/ink529.xml"/><Relationship Id="rId25" Type="http://schemas.openxmlformats.org/officeDocument/2006/relationships/customXml" Target="../ink/ink533.xml"/><Relationship Id="rId2" Type="http://schemas.openxmlformats.org/officeDocument/2006/relationships/image" Target="../media/image382.png"/><Relationship Id="rId16" Type="http://schemas.openxmlformats.org/officeDocument/2006/relationships/image" Target="../media/image548.png"/><Relationship Id="rId20" Type="http://schemas.openxmlformats.org/officeDocument/2006/relationships/image" Target="../media/image550.png"/><Relationship Id="rId1" Type="http://schemas.openxmlformats.org/officeDocument/2006/relationships/slideLayout" Target="../slideLayouts/slideLayout7.xml"/><Relationship Id="rId6" Type="http://schemas.openxmlformats.org/officeDocument/2006/relationships/image" Target="../media/image543.png"/><Relationship Id="rId11" Type="http://schemas.openxmlformats.org/officeDocument/2006/relationships/customXml" Target="../ink/ink526.xml"/><Relationship Id="rId24" Type="http://schemas.openxmlformats.org/officeDocument/2006/relationships/image" Target="../media/image552.png"/><Relationship Id="rId5" Type="http://schemas.openxmlformats.org/officeDocument/2006/relationships/customXml" Target="../ink/ink523.xml"/><Relationship Id="rId15" Type="http://schemas.openxmlformats.org/officeDocument/2006/relationships/customXml" Target="../ink/ink528.xml"/><Relationship Id="rId23" Type="http://schemas.openxmlformats.org/officeDocument/2006/relationships/customXml" Target="../ink/ink532.xml"/><Relationship Id="rId28" Type="http://schemas.openxmlformats.org/officeDocument/2006/relationships/image" Target="../media/image554.png"/><Relationship Id="rId10" Type="http://schemas.openxmlformats.org/officeDocument/2006/relationships/image" Target="../media/image545.png"/><Relationship Id="rId19" Type="http://schemas.openxmlformats.org/officeDocument/2006/relationships/customXml" Target="../ink/ink530.xml"/><Relationship Id="rId4" Type="http://schemas.openxmlformats.org/officeDocument/2006/relationships/image" Target="../media/image542.png"/><Relationship Id="rId9" Type="http://schemas.openxmlformats.org/officeDocument/2006/relationships/customXml" Target="../ink/ink525.xml"/><Relationship Id="rId14" Type="http://schemas.openxmlformats.org/officeDocument/2006/relationships/image" Target="../media/image547.png"/><Relationship Id="rId22" Type="http://schemas.openxmlformats.org/officeDocument/2006/relationships/image" Target="../media/image551.png"/><Relationship Id="rId27" Type="http://schemas.openxmlformats.org/officeDocument/2006/relationships/customXml" Target="../ink/ink534.xml"/></Relationships>
</file>

<file path=ppt/slides/_rels/slide66.xml.rels><?xml version="1.0" encoding="UTF-8" standalone="yes"?>
<Relationships xmlns="http://schemas.openxmlformats.org/package/2006/relationships"><Relationship Id="rId8" Type="http://schemas.openxmlformats.org/officeDocument/2006/relationships/image" Target="../media/image558.png"/><Relationship Id="rId13" Type="http://schemas.openxmlformats.org/officeDocument/2006/relationships/customXml" Target="../ink/ink540.xml"/><Relationship Id="rId18" Type="http://schemas.openxmlformats.org/officeDocument/2006/relationships/image" Target="../media/image563.png"/><Relationship Id="rId3" Type="http://schemas.openxmlformats.org/officeDocument/2006/relationships/customXml" Target="../ink/ink535.xml"/><Relationship Id="rId7" Type="http://schemas.openxmlformats.org/officeDocument/2006/relationships/customXml" Target="../ink/ink537.xml"/><Relationship Id="rId12" Type="http://schemas.openxmlformats.org/officeDocument/2006/relationships/image" Target="../media/image560.png"/><Relationship Id="rId17" Type="http://schemas.openxmlformats.org/officeDocument/2006/relationships/customXml" Target="../ink/ink542.xml"/><Relationship Id="rId2" Type="http://schemas.openxmlformats.org/officeDocument/2006/relationships/image" Target="../media/image389.png"/><Relationship Id="rId16" Type="http://schemas.openxmlformats.org/officeDocument/2006/relationships/image" Target="../media/image562.png"/><Relationship Id="rId1" Type="http://schemas.openxmlformats.org/officeDocument/2006/relationships/slideLayout" Target="../slideLayouts/slideLayout7.xml"/><Relationship Id="rId6" Type="http://schemas.openxmlformats.org/officeDocument/2006/relationships/image" Target="../media/image557.png"/><Relationship Id="rId11" Type="http://schemas.openxmlformats.org/officeDocument/2006/relationships/customXml" Target="../ink/ink539.xml"/><Relationship Id="rId5" Type="http://schemas.openxmlformats.org/officeDocument/2006/relationships/customXml" Target="../ink/ink536.xml"/><Relationship Id="rId15" Type="http://schemas.openxmlformats.org/officeDocument/2006/relationships/customXml" Target="../ink/ink541.xml"/><Relationship Id="rId10" Type="http://schemas.openxmlformats.org/officeDocument/2006/relationships/image" Target="../media/image559.png"/><Relationship Id="rId4" Type="http://schemas.openxmlformats.org/officeDocument/2006/relationships/image" Target="../media/image556.png"/><Relationship Id="rId9" Type="http://schemas.openxmlformats.org/officeDocument/2006/relationships/customXml" Target="../ink/ink538.xml"/><Relationship Id="rId14" Type="http://schemas.openxmlformats.org/officeDocument/2006/relationships/image" Target="../media/image561.png"/></Relationships>
</file>

<file path=ppt/slides/_rels/slide67.xml.rels><?xml version="1.0" encoding="UTF-8" standalone="yes"?>
<Relationships xmlns="http://schemas.openxmlformats.org/package/2006/relationships"><Relationship Id="rId8" Type="http://schemas.openxmlformats.org/officeDocument/2006/relationships/image" Target="../media/image567.png"/><Relationship Id="rId13" Type="http://schemas.openxmlformats.org/officeDocument/2006/relationships/customXml" Target="../ink/ink548.xml"/><Relationship Id="rId18" Type="http://schemas.openxmlformats.org/officeDocument/2006/relationships/image" Target="../media/image572.png"/><Relationship Id="rId3" Type="http://schemas.openxmlformats.org/officeDocument/2006/relationships/customXml" Target="../ink/ink543.xml"/><Relationship Id="rId21" Type="http://schemas.openxmlformats.org/officeDocument/2006/relationships/customXml" Target="../ink/ink552.xml"/><Relationship Id="rId7" Type="http://schemas.openxmlformats.org/officeDocument/2006/relationships/customXml" Target="../ink/ink545.xml"/><Relationship Id="rId12" Type="http://schemas.openxmlformats.org/officeDocument/2006/relationships/image" Target="../media/image569.png"/><Relationship Id="rId17" Type="http://schemas.openxmlformats.org/officeDocument/2006/relationships/customXml" Target="../ink/ink550.xml"/><Relationship Id="rId2" Type="http://schemas.openxmlformats.org/officeDocument/2006/relationships/image" Target="../media/image390.png"/><Relationship Id="rId16" Type="http://schemas.openxmlformats.org/officeDocument/2006/relationships/image" Target="../media/image571.png"/><Relationship Id="rId20" Type="http://schemas.openxmlformats.org/officeDocument/2006/relationships/image" Target="../media/image573.png"/><Relationship Id="rId1" Type="http://schemas.openxmlformats.org/officeDocument/2006/relationships/slideLayout" Target="../slideLayouts/slideLayout7.xml"/><Relationship Id="rId6" Type="http://schemas.openxmlformats.org/officeDocument/2006/relationships/image" Target="../media/image566.png"/><Relationship Id="rId11" Type="http://schemas.openxmlformats.org/officeDocument/2006/relationships/customXml" Target="../ink/ink547.xml"/><Relationship Id="rId24" Type="http://schemas.openxmlformats.org/officeDocument/2006/relationships/image" Target="../media/image575.png"/><Relationship Id="rId5" Type="http://schemas.openxmlformats.org/officeDocument/2006/relationships/customXml" Target="../ink/ink544.xml"/><Relationship Id="rId15" Type="http://schemas.openxmlformats.org/officeDocument/2006/relationships/customXml" Target="../ink/ink549.xml"/><Relationship Id="rId23" Type="http://schemas.openxmlformats.org/officeDocument/2006/relationships/customXml" Target="../ink/ink553.xml"/><Relationship Id="rId10" Type="http://schemas.openxmlformats.org/officeDocument/2006/relationships/image" Target="../media/image568.png"/><Relationship Id="rId19" Type="http://schemas.openxmlformats.org/officeDocument/2006/relationships/customXml" Target="../ink/ink551.xml"/><Relationship Id="rId4" Type="http://schemas.openxmlformats.org/officeDocument/2006/relationships/image" Target="../media/image565.png"/><Relationship Id="rId9" Type="http://schemas.openxmlformats.org/officeDocument/2006/relationships/customXml" Target="../ink/ink546.xml"/><Relationship Id="rId14" Type="http://schemas.openxmlformats.org/officeDocument/2006/relationships/image" Target="../media/image570.png"/><Relationship Id="rId22" Type="http://schemas.openxmlformats.org/officeDocument/2006/relationships/image" Target="../media/image574.png"/></Relationships>
</file>

<file path=ppt/slides/_rels/slide68.xml.rels><?xml version="1.0" encoding="UTF-8" standalone="yes"?>
<Relationships xmlns="http://schemas.openxmlformats.org/package/2006/relationships"><Relationship Id="rId8" Type="http://schemas.openxmlformats.org/officeDocument/2006/relationships/image" Target="../media/image579.png"/><Relationship Id="rId13" Type="http://schemas.openxmlformats.org/officeDocument/2006/relationships/customXml" Target="../ink/ink559.xml"/><Relationship Id="rId18" Type="http://schemas.openxmlformats.org/officeDocument/2006/relationships/image" Target="../media/image584.png"/><Relationship Id="rId26" Type="http://schemas.openxmlformats.org/officeDocument/2006/relationships/image" Target="../media/image588.png"/><Relationship Id="rId3" Type="http://schemas.openxmlformats.org/officeDocument/2006/relationships/customXml" Target="../ink/ink554.xml"/><Relationship Id="rId21" Type="http://schemas.openxmlformats.org/officeDocument/2006/relationships/customXml" Target="../ink/ink563.xml"/><Relationship Id="rId7" Type="http://schemas.openxmlformats.org/officeDocument/2006/relationships/customXml" Target="../ink/ink556.xml"/><Relationship Id="rId12" Type="http://schemas.openxmlformats.org/officeDocument/2006/relationships/image" Target="../media/image581.png"/><Relationship Id="rId17" Type="http://schemas.openxmlformats.org/officeDocument/2006/relationships/customXml" Target="../ink/ink561.xml"/><Relationship Id="rId25" Type="http://schemas.openxmlformats.org/officeDocument/2006/relationships/customXml" Target="../ink/ink565.xml"/><Relationship Id="rId2" Type="http://schemas.openxmlformats.org/officeDocument/2006/relationships/image" Target="../media/image401.png"/><Relationship Id="rId16" Type="http://schemas.openxmlformats.org/officeDocument/2006/relationships/image" Target="../media/image583.png"/><Relationship Id="rId20" Type="http://schemas.openxmlformats.org/officeDocument/2006/relationships/image" Target="../media/image585.png"/><Relationship Id="rId1" Type="http://schemas.openxmlformats.org/officeDocument/2006/relationships/slideLayout" Target="../slideLayouts/slideLayout7.xml"/><Relationship Id="rId6" Type="http://schemas.openxmlformats.org/officeDocument/2006/relationships/image" Target="../media/image578.png"/><Relationship Id="rId11" Type="http://schemas.openxmlformats.org/officeDocument/2006/relationships/customXml" Target="../ink/ink558.xml"/><Relationship Id="rId24" Type="http://schemas.openxmlformats.org/officeDocument/2006/relationships/image" Target="../media/image587.png"/><Relationship Id="rId5" Type="http://schemas.openxmlformats.org/officeDocument/2006/relationships/customXml" Target="../ink/ink555.xml"/><Relationship Id="rId15" Type="http://schemas.openxmlformats.org/officeDocument/2006/relationships/customXml" Target="../ink/ink560.xml"/><Relationship Id="rId23" Type="http://schemas.openxmlformats.org/officeDocument/2006/relationships/customXml" Target="../ink/ink564.xml"/><Relationship Id="rId10" Type="http://schemas.openxmlformats.org/officeDocument/2006/relationships/image" Target="../media/image580.png"/><Relationship Id="rId19" Type="http://schemas.openxmlformats.org/officeDocument/2006/relationships/customXml" Target="../ink/ink562.xml"/><Relationship Id="rId4" Type="http://schemas.openxmlformats.org/officeDocument/2006/relationships/image" Target="../media/image577.png"/><Relationship Id="rId9" Type="http://schemas.openxmlformats.org/officeDocument/2006/relationships/customXml" Target="../ink/ink557.xml"/><Relationship Id="rId14" Type="http://schemas.openxmlformats.org/officeDocument/2006/relationships/image" Target="../media/image582.png"/><Relationship Id="rId22" Type="http://schemas.openxmlformats.org/officeDocument/2006/relationships/image" Target="../media/image586.png"/></Relationships>
</file>

<file path=ppt/slides/_rels/slide7.xml.rels><?xml version="1.0" encoding="UTF-8" standalone="yes"?>
<Relationships xmlns="http://schemas.openxmlformats.org/package/2006/relationships"><Relationship Id="rId13" Type="http://schemas.openxmlformats.org/officeDocument/2006/relationships/image" Target="../media/image193.png"/><Relationship Id="rId18" Type="http://schemas.openxmlformats.org/officeDocument/2006/relationships/customXml" Target="../ink/ink60.xml"/><Relationship Id="rId26" Type="http://schemas.openxmlformats.org/officeDocument/2006/relationships/customXml" Target="../ink/ink64.xml"/><Relationship Id="rId39" Type="http://schemas.openxmlformats.org/officeDocument/2006/relationships/image" Target="../media/image206.png"/><Relationship Id="rId21" Type="http://schemas.openxmlformats.org/officeDocument/2006/relationships/image" Target="../media/image197.png"/><Relationship Id="rId34" Type="http://schemas.openxmlformats.org/officeDocument/2006/relationships/customXml" Target="../ink/ink68.xml"/><Relationship Id="rId42" Type="http://schemas.openxmlformats.org/officeDocument/2006/relationships/customXml" Target="../ink/ink72.xml"/><Relationship Id="rId7" Type="http://schemas.openxmlformats.org/officeDocument/2006/relationships/image" Target="../media/image190.png"/><Relationship Id="rId2" Type="http://schemas.openxmlformats.org/officeDocument/2006/relationships/image" Target="../media/image6.tiff"/><Relationship Id="rId16" Type="http://schemas.openxmlformats.org/officeDocument/2006/relationships/customXml" Target="../ink/ink59.xml"/><Relationship Id="rId20" Type="http://schemas.openxmlformats.org/officeDocument/2006/relationships/customXml" Target="../ink/ink61.xml"/><Relationship Id="rId29" Type="http://schemas.openxmlformats.org/officeDocument/2006/relationships/image" Target="../media/image201.png"/><Relationship Id="rId41" Type="http://schemas.openxmlformats.org/officeDocument/2006/relationships/image" Target="../media/image207.png"/><Relationship Id="rId1" Type="http://schemas.openxmlformats.org/officeDocument/2006/relationships/slideLayout" Target="../slideLayouts/slideLayout7.xml"/><Relationship Id="rId6" Type="http://schemas.openxmlformats.org/officeDocument/2006/relationships/customXml" Target="../ink/ink54.xml"/><Relationship Id="rId11" Type="http://schemas.openxmlformats.org/officeDocument/2006/relationships/image" Target="../media/image192.png"/><Relationship Id="rId24" Type="http://schemas.openxmlformats.org/officeDocument/2006/relationships/customXml" Target="../ink/ink63.xml"/><Relationship Id="rId32" Type="http://schemas.openxmlformats.org/officeDocument/2006/relationships/customXml" Target="../ink/ink67.xml"/><Relationship Id="rId37" Type="http://schemas.openxmlformats.org/officeDocument/2006/relationships/image" Target="../media/image205.png"/><Relationship Id="rId40" Type="http://schemas.openxmlformats.org/officeDocument/2006/relationships/customXml" Target="../ink/ink71.xml"/><Relationship Id="rId5" Type="http://schemas.openxmlformats.org/officeDocument/2006/relationships/image" Target="../media/image189.png"/><Relationship Id="rId15" Type="http://schemas.openxmlformats.org/officeDocument/2006/relationships/image" Target="../media/image194.png"/><Relationship Id="rId23" Type="http://schemas.openxmlformats.org/officeDocument/2006/relationships/image" Target="../media/image198.png"/><Relationship Id="rId28" Type="http://schemas.openxmlformats.org/officeDocument/2006/relationships/customXml" Target="../ink/ink65.xml"/><Relationship Id="rId36" Type="http://schemas.openxmlformats.org/officeDocument/2006/relationships/customXml" Target="../ink/ink69.xml"/><Relationship Id="rId10" Type="http://schemas.openxmlformats.org/officeDocument/2006/relationships/customXml" Target="../ink/ink56.xml"/><Relationship Id="rId19" Type="http://schemas.openxmlformats.org/officeDocument/2006/relationships/image" Target="../media/image196.png"/><Relationship Id="rId31" Type="http://schemas.openxmlformats.org/officeDocument/2006/relationships/image" Target="../media/image202.png"/><Relationship Id="rId4" Type="http://schemas.openxmlformats.org/officeDocument/2006/relationships/customXml" Target="../ink/ink53.xml"/><Relationship Id="rId9" Type="http://schemas.openxmlformats.org/officeDocument/2006/relationships/image" Target="../media/image191.png"/><Relationship Id="rId14" Type="http://schemas.openxmlformats.org/officeDocument/2006/relationships/customXml" Target="../ink/ink58.xml"/><Relationship Id="rId22" Type="http://schemas.openxmlformats.org/officeDocument/2006/relationships/customXml" Target="../ink/ink62.xml"/><Relationship Id="rId27" Type="http://schemas.openxmlformats.org/officeDocument/2006/relationships/image" Target="../media/image200.png"/><Relationship Id="rId30" Type="http://schemas.openxmlformats.org/officeDocument/2006/relationships/customXml" Target="../ink/ink66.xml"/><Relationship Id="rId35" Type="http://schemas.openxmlformats.org/officeDocument/2006/relationships/image" Target="../media/image204.png"/><Relationship Id="rId43" Type="http://schemas.openxmlformats.org/officeDocument/2006/relationships/image" Target="../media/image208.png"/><Relationship Id="rId8" Type="http://schemas.openxmlformats.org/officeDocument/2006/relationships/customXml" Target="../ink/ink55.xml"/><Relationship Id="rId3" Type="http://schemas.openxmlformats.org/officeDocument/2006/relationships/image" Target="../media/image53.png"/><Relationship Id="rId12" Type="http://schemas.openxmlformats.org/officeDocument/2006/relationships/customXml" Target="../ink/ink57.xml"/><Relationship Id="rId17" Type="http://schemas.openxmlformats.org/officeDocument/2006/relationships/image" Target="../media/image195.png"/><Relationship Id="rId25" Type="http://schemas.openxmlformats.org/officeDocument/2006/relationships/image" Target="../media/image199.png"/><Relationship Id="rId33" Type="http://schemas.openxmlformats.org/officeDocument/2006/relationships/image" Target="../media/image203.png"/><Relationship Id="rId38" Type="http://schemas.openxmlformats.org/officeDocument/2006/relationships/customXml" Target="../ink/ink70.xml"/></Relationships>
</file>

<file path=ppt/slides/_rels/slide8.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customXml" Target="../ink/ink78.xml"/><Relationship Id="rId18" Type="http://schemas.openxmlformats.org/officeDocument/2006/relationships/image" Target="../media/image217.png"/><Relationship Id="rId3" Type="http://schemas.openxmlformats.org/officeDocument/2006/relationships/customXml" Target="../ink/ink73.xml"/><Relationship Id="rId21" Type="http://schemas.openxmlformats.org/officeDocument/2006/relationships/customXml" Target="../ink/ink82.xml"/><Relationship Id="rId7" Type="http://schemas.openxmlformats.org/officeDocument/2006/relationships/customXml" Target="../ink/ink75.xml"/><Relationship Id="rId12" Type="http://schemas.openxmlformats.org/officeDocument/2006/relationships/image" Target="../media/image214.png"/><Relationship Id="rId17" Type="http://schemas.openxmlformats.org/officeDocument/2006/relationships/customXml" Target="../ink/ink80.xml"/><Relationship Id="rId2" Type="http://schemas.openxmlformats.org/officeDocument/2006/relationships/image" Target="../media/image54.jpeg"/><Relationship Id="rId16" Type="http://schemas.openxmlformats.org/officeDocument/2006/relationships/image" Target="../media/image216.png"/><Relationship Id="rId20" Type="http://schemas.openxmlformats.org/officeDocument/2006/relationships/image" Target="../media/image218.png"/><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customXml" Target="../ink/ink77.xml"/><Relationship Id="rId5" Type="http://schemas.openxmlformats.org/officeDocument/2006/relationships/customXml" Target="../ink/ink74.xml"/><Relationship Id="rId15" Type="http://schemas.openxmlformats.org/officeDocument/2006/relationships/customXml" Target="../ink/ink79.xml"/><Relationship Id="rId10" Type="http://schemas.openxmlformats.org/officeDocument/2006/relationships/image" Target="../media/image213.png"/><Relationship Id="rId19" Type="http://schemas.openxmlformats.org/officeDocument/2006/relationships/customXml" Target="../ink/ink81.xml"/><Relationship Id="rId4" Type="http://schemas.openxmlformats.org/officeDocument/2006/relationships/image" Target="../media/image210.png"/><Relationship Id="rId9" Type="http://schemas.openxmlformats.org/officeDocument/2006/relationships/customXml" Target="../ink/ink76.xml"/><Relationship Id="rId14" Type="http://schemas.openxmlformats.org/officeDocument/2006/relationships/image" Target="../media/image215.png"/><Relationship Id="rId22" Type="http://schemas.openxmlformats.org/officeDocument/2006/relationships/image" Target="../media/image219.png"/></Relationships>
</file>

<file path=ppt/slides/_rels/slide9.xml.rels><?xml version="1.0" encoding="UTF-8" standalone="yes"?>
<Relationships xmlns="http://schemas.openxmlformats.org/package/2006/relationships"><Relationship Id="rId3" Type="http://schemas.openxmlformats.org/officeDocument/2006/relationships/customXml" Target="../ink/ink83.xm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271.png"/><Relationship Id="rId5" Type="http://schemas.openxmlformats.org/officeDocument/2006/relationships/customXml" Target="../ink/ink84.xml"/><Relationship Id="rId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p:spPr>
        <p:txBody>
          <a:bodyPr>
            <a:normAutofit fontScale="90000"/>
          </a:bodyPr>
          <a:lstStyle/>
          <a:p>
            <a:r>
              <a:rPr lang="en-US" sz="6700" dirty="0"/>
              <a:t>VHDL</a:t>
            </a:r>
            <a:r>
              <a:rPr lang="en-US" dirty="0"/>
              <a:t> </a:t>
            </a:r>
            <a:br>
              <a:rPr lang="en-US" dirty="0"/>
            </a:br>
            <a:r>
              <a:rPr lang="en-US" sz="6700" dirty="0"/>
              <a:t>V</a:t>
            </a:r>
            <a:r>
              <a:rPr lang="en-US" dirty="0"/>
              <a:t>ery High Speed Integrated Circuits</a:t>
            </a:r>
            <a:br>
              <a:rPr lang="en-US" dirty="0"/>
            </a:br>
            <a:r>
              <a:rPr lang="en-US" sz="6700" dirty="0"/>
              <a:t>H</a:t>
            </a:r>
            <a:r>
              <a:rPr lang="en-US" dirty="0"/>
              <a:t>ardware </a:t>
            </a:r>
            <a:r>
              <a:rPr lang="en-US" sz="6700" dirty="0"/>
              <a:t>D</a:t>
            </a:r>
            <a:r>
              <a:rPr lang="en-US" dirty="0"/>
              <a:t>escription </a:t>
            </a:r>
            <a:r>
              <a:rPr lang="en-US" sz="6700" dirty="0"/>
              <a:t>L</a:t>
            </a:r>
            <a:r>
              <a:rPr lang="en-US" dirty="0"/>
              <a:t>anguage</a:t>
            </a:r>
          </a:p>
        </p:txBody>
      </p:sp>
      <p:sp>
        <p:nvSpPr>
          <p:cNvPr id="3" name="TextBox 2"/>
          <p:cNvSpPr txBox="1"/>
          <p:nvPr/>
        </p:nvSpPr>
        <p:spPr>
          <a:xfrm>
            <a:off x="0" y="3733800"/>
            <a:ext cx="9305368" cy="3416320"/>
          </a:xfrm>
          <a:prstGeom prst="rect">
            <a:avLst/>
          </a:prstGeom>
          <a:noFill/>
        </p:spPr>
        <p:txBody>
          <a:bodyPr wrap="none" rtlCol="0">
            <a:spAutoFit/>
          </a:bodyPr>
          <a:lstStyle/>
          <a:p>
            <a:r>
              <a:rPr lang="en-US" sz="2400" dirty="0"/>
              <a:t>The vast majority of this </a:t>
            </a:r>
            <a:r>
              <a:rPr lang="en-US" sz="2400" dirty="0" err="1"/>
              <a:t>powerpoint</a:t>
            </a:r>
            <a:r>
              <a:rPr lang="en-US" sz="2400" dirty="0"/>
              <a:t> comes from the VHDL tutorial</a:t>
            </a:r>
          </a:p>
          <a:p>
            <a:r>
              <a:rPr lang="en-US" sz="2400" dirty="0"/>
              <a:t> in the Georgia Tech lab book by Furman (the VHDL tutorial posted</a:t>
            </a:r>
          </a:p>
          <a:p>
            <a:r>
              <a:rPr lang="en-US" sz="2400" dirty="0"/>
              <a:t> on ASU learn), and the “FPGA Prototyping by VHDL Examples” and “RTL</a:t>
            </a:r>
          </a:p>
          <a:p>
            <a:r>
              <a:rPr lang="en-US" sz="2400" dirty="0"/>
              <a:t>Hardware Design Using VHDL” books by Chu.  There is also some material</a:t>
            </a:r>
          </a:p>
          <a:p>
            <a:r>
              <a:rPr lang="en-US" sz="2400" dirty="0"/>
              <a:t>from the Digital Systems book by </a:t>
            </a:r>
            <a:r>
              <a:rPr lang="en-US" sz="2400" dirty="0" err="1"/>
              <a:t>Tocci</a:t>
            </a:r>
            <a:r>
              <a:rPr lang="en-US" sz="2400" dirty="0"/>
              <a:t>.  The site </a:t>
            </a:r>
            <a:r>
              <a:rPr lang="en-US" sz="2400" dirty="0">
                <a:hlinkClick r:id="rId3"/>
              </a:rPr>
              <a:t>www.NandLand.com</a:t>
            </a:r>
            <a:endParaRPr lang="en-US" sz="2400" dirty="0"/>
          </a:p>
          <a:p>
            <a:r>
              <a:rPr lang="en-US" sz="2400" dirty="0"/>
              <a:t>has tutorials on FPGAs and VHDL.  Help on VHDL commands is on the</a:t>
            </a:r>
          </a:p>
          <a:p>
            <a:r>
              <a:rPr lang="en-US" sz="2400" dirty="0"/>
              <a:t>websites: </a:t>
            </a:r>
            <a:r>
              <a:rPr lang="en-US" sz="2400" dirty="0">
                <a:hlinkClick r:id="rId4"/>
              </a:rPr>
              <a:t>http://vhdl.renerta.com/</a:t>
            </a:r>
            <a:r>
              <a:rPr lang="en-US" sz="2400" dirty="0"/>
              <a:t> and</a:t>
            </a:r>
          </a:p>
          <a:p>
            <a:r>
              <a:rPr lang="en-US" sz="2400" dirty="0"/>
              <a:t> </a:t>
            </a:r>
            <a:r>
              <a:rPr lang="en-US" sz="2400" dirty="0">
                <a:hlinkClick r:id="rId5"/>
              </a:rPr>
              <a:t>https://www.ics.uci.edu/~jmoorkan/vhdlref/</a:t>
            </a:r>
            <a:endParaRPr lang="en-US" sz="2400" dirty="0"/>
          </a:p>
          <a:p>
            <a:endParaRPr lang="en-US" sz="2400" dirty="0"/>
          </a:p>
        </p:txBody>
      </p:sp>
      <p:sp>
        <p:nvSpPr>
          <p:cNvPr id="4" name="Slide Number Placeholder 3"/>
          <p:cNvSpPr>
            <a:spLocks noGrp="1"/>
          </p:cNvSpPr>
          <p:nvPr>
            <p:ph type="sldNum" sz="quarter" idx="12"/>
          </p:nvPr>
        </p:nvSpPr>
        <p:spPr/>
        <p:txBody>
          <a:bodyPr/>
          <a:lstStyle/>
          <a:p>
            <a:endParaRPr lang="en-US" dirty="0"/>
          </a:p>
          <a:p>
            <a:fld id="{E3CAC75A-F3F1-4A01-BD63-E3788D91043A}"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DL_bitwiseAND.tif"/>
          <p:cNvPicPr>
            <a:picLocks noChangeAspect="1"/>
          </p:cNvPicPr>
          <p:nvPr/>
        </p:nvPicPr>
        <p:blipFill>
          <a:blip r:embed="rId2" cstate="print"/>
          <a:stretch>
            <a:fillRect/>
          </a:stretch>
        </p:blipFill>
        <p:spPr>
          <a:xfrm>
            <a:off x="311571" y="1066800"/>
            <a:ext cx="8832429" cy="3810000"/>
          </a:xfrm>
          <a:prstGeom prst="rect">
            <a:avLst/>
          </a:prstGeom>
        </p:spPr>
      </p:pic>
      <p:sp>
        <p:nvSpPr>
          <p:cNvPr id="3" name="TextBox 2"/>
          <p:cNvSpPr txBox="1"/>
          <p:nvPr/>
        </p:nvSpPr>
        <p:spPr>
          <a:xfrm>
            <a:off x="31954" y="269539"/>
            <a:ext cx="9097299" cy="830997"/>
          </a:xfrm>
          <a:prstGeom prst="rect">
            <a:avLst/>
          </a:prstGeom>
          <a:noFill/>
        </p:spPr>
        <p:txBody>
          <a:bodyPr wrap="none" rtlCol="0">
            <a:spAutoFit/>
          </a:bodyPr>
          <a:lstStyle/>
          <a:p>
            <a:r>
              <a:rPr lang="en-US" sz="2400" dirty="0" err="1">
                <a:solidFill>
                  <a:srgbClr val="00B050"/>
                </a:solidFill>
              </a:rPr>
              <a:t>Tocci</a:t>
            </a:r>
            <a:r>
              <a:rPr lang="en-US" sz="2400" dirty="0">
                <a:solidFill>
                  <a:srgbClr val="00B050"/>
                </a:solidFill>
              </a:rPr>
              <a:t> – but don’t use bit vector, use </a:t>
            </a:r>
            <a:r>
              <a:rPr lang="en-US" sz="2400" dirty="0" err="1">
                <a:solidFill>
                  <a:srgbClr val="00B050"/>
                </a:solidFill>
              </a:rPr>
              <a:t>std_logic_vector</a:t>
            </a:r>
            <a:r>
              <a:rPr lang="en-US" sz="2400" dirty="0">
                <a:solidFill>
                  <a:srgbClr val="00B050"/>
                </a:solidFill>
              </a:rPr>
              <a:t> because the Altera</a:t>
            </a:r>
          </a:p>
          <a:p>
            <a:r>
              <a:rPr lang="en-US" sz="2400" dirty="0">
                <a:solidFill>
                  <a:srgbClr val="00B050"/>
                </a:solidFill>
              </a:rPr>
              <a:t> library uses it and so does the rest of the world.</a:t>
            </a:r>
          </a:p>
        </p:txBody>
      </p:sp>
      <p:sp>
        <p:nvSpPr>
          <p:cNvPr id="4" name="Slide Number Placeholder 3"/>
          <p:cNvSpPr>
            <a:spLocks noGrp="1"/>
          </p:cNvSpPr>
          <p:nvPr>
            <p:ph type="sldNum" sz="quarter" idx="12"/>
          </p:nvPr>
        </p:nvSpPr>
        <p:spPr/>
        <p:txBody>
          <a:bodyPr/>
          <a:lstStyle/>
          <a:p>
            <a:fld id="{E3CAC75A-F3F1-4A01-BD63-E3788D91043A}" type="slidenum">
              <a:rPr lang="en-US" smtClean="0"/>
              <a:pPr/>
              <a:t>10</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94EAEBCB-A2D0-4419-B372-3836593EC0BE}"/>
                  </a:ext>
                </a:extLst>
              </p14:cNvPr>
              <p14:cNvContentPartPr/>
              <p14:nvPr/>
            </p14:nvContentPartPr>
            <p14:xfrm>
              <a:off x="3773858" y="2976120"/>
              <a:ext cx="1621800" cy="66600"/>
            </p14:xfrm>
          </p:contentPart>
        </mc:Choice>
        <mc:Fallback xmlns="">
          <p:pic>
            <p:nvPicPr>
              <p:cNvPr id="5" name="Ink 4">
                <a:extLst>
                  <a:ext uri="{FF2B5EF4-FFF2-40B4-BE49-F238E27FC236}">
                    <a16:creationId xmlns:a16="http://schemas.microsoft.com/office/drawing/2014/main" id="{94EAEBCB-A2D0-4419-B372-3836593EC0BE}"/>
                  </a:ext>
                </a:extLst>
              </p:cNvPr>
              <p:cNvPicPr/>
              <p:nvPr/>
            </p:nvPicPr>
            <p:blipFill>
              <a:blip r:embed="rId4"/>
              <a:stretch>
                <a:fillRect/>
              </a:stretch>
            </p:blipFill>
            <p:spPr>
              <a:xfrm>
                <a:off x="3720218" y="2868480"/>
                <a:ext cx="17294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4DF924C-37F1-40B0-873A-C814544B6A20}"/>
                  </a:ext>
                </a:extLst>
              </p14:cNvPr>
              <p14:cNvContentPartPr/>
              <p14:nvPr/>
            </p14:nvContentPartPr>
            <p14:xfrm>
              <a:off x="6251018" y="1911960"/>
              <a:ext cx="1771200" cy="109440"/>
            </p14:xfrm>
          </p:contentPart>
        </mc:Choice>
        <mc:Fallback xmlns="">
          <p:pic>
            <p:nvPicPr>
              <p:cNvPr id="6" name="Ink 5">
                <a:extLst>
                  <a:ext uri="{FF2B5EF4-FFF2-40B4-BE49-F238E27FC236}">
                    <a16:creationId xmlns:a16="http://schemas.microsoft.com/office/drawing/2014/main" id="{74DF924C-37F1-40B0-873A-C814544B6A20}"/>
                  </a:ext>
                </a:extLst>
              </p:cNvPr>
              <p:cNvPicPr/>
              <p:nvPr/>
            </p:nvPicPr>
            <p:blipFill>
              <a:blip r:embed="rId6"/>
              <a:stretch>
                <a:fillRect/>
              </a:stretch>
            </p:blipFill>
            <p:spPr>
              <a:xfrm>
                <a:off x="6197018" y="1804320"/>
                <a:ext cx="187884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705AC3A-A3E5-45DD-BB33-DA3E0F3F0CE6}"/>
                  </a:ext>
                </a:extLst>
              </p14:cNvPr>
              <p14:cNvContentPartPr/>
              <p14:nvPr/>
            </p14:nvContentPartPr>
            <p14:xfrm>
              <a:off x="6456218" y="2308680"/>
              <a:ext cx="1802880" cy="15480"/>
            </p14:xfrm>
          </p:contentPart>
        </mc:Choice>
        <mc:Fallback xmlns="">
          <p:pic>
            <p:nvPicPr>
              <p:cNvPr id="7" name="Ink 6">
                <a:extLst>
                  <a:ext uri="{FF2B5EF4-FFF2-40B4-BE49-F238E27FC236}">
                    <a16:creationId xmlns:a16="http://schemas.microsoft.com/office/drawing/2014/main" id="{E705AC3A-A3E5-45DD-BB33-DA3E0F3F0CE6}"/>
                  </a:ext>
                </a:extLst>
              </p:cNvPr>
              <p:cNvPicPr/>
              <p:nvPr/>
            </p:nvPicPr>
            <p:blipFill>
              <a:blip r:embed="rId8"/>
              <a:stretch>
                <a:fillRect/>
              </a:stretch>
            </p:blipFill>
            <p:spPr>
              <a:xfrm>
                <a:off x="6402578" y="2201040"/>
                <a:ext cx="1910520" cy="231120"/>
              </a:xfrm>
              <a:prstGeom prst="rect">
                <a:avLst/>
              </a:prstGeom>
            </p:spPr>
          </p:pic>
        </mc:Fallback>
      </mc:AlternateContent>
      <p:sp>
        <p:nvSpPr>
          <p:cNvPr id="8" name="TextBox 7">
            <a:extLst>
              <a:ext uri="{FF2B5EF4-FFF2-40B4-BE49-F238E27FC236}">
                <a16:creationId xmlns:a16="http://schemas.microsoft.com/office/drawing/2014/main" id="{92567143-FB58-A2A8-7602-4DDF1F8B0F50}"/>
              </a:ext>
            </a:extLst>
          </p:cNvPr>
          <p:cNvSpPr txBox="1"/>
          <p:nvPr/>
        </p:nvSpPr>
        <p:spPr>
          <a:xfrm>
            <a:off x="685800" y="5212396"/>
            <a:ext cx="4538743" cy="461665"/>
          </a:xfrm>
          <a:prstGeom prst="rect">
            <a:avLst/>
          </a:prstGeom>
          <a:noFill/>
        </p:spPr>
        <p:txBody>
          <a:bodyPr wrap="none" rtlCol="0">
            <a:spAutoFit/>
          </a:bodyPr>
          <a:lstStyle/>
          <a:p>
            <a:r>
              <a:rPr lang="en-US" sz="2400" dirty="0"/>
              <a:t>What circuit does this VHDL make?</a:t>
            </a:r>
          </a:p>
        </p:txBody>
      </p:sp>
    </p:spTree>
    <p:extLst>
      <p:ext uri="{BB962C8B-B14F-4D97-AF65-F5344CB8AC3E}">
        <p14:creationId xmlns:p14="http://schemas.microsoft.com/office/powerpoint/2010/main" val="487056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52388"/>
            <a:ext cx="7639050" cy="675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11</a:t>
            </a:fld>
            <a:endParaRPr lang="en-US"/>
          </a:p>
        </p:txBody>
      </p:sp>
      <p:sp>
        <p:nvSpPr>
          <p:cNvPr id="4" name="Rectangle 3">
            <a:extLst>
              <a:ext uri="{FF2B5EF4-FFF2-40B4-BE49-F238E27FC236}">
                <a16:creationId xmlns:a16="http://schemas.microsoft.com/office/drawing/2014/main" id="{8C1BD7F2-AE13-4F58-ACB5-C1B60B3A5CCF}"/>
              </a:ext>
            </a:extLst>
          </p:cNvPr>
          <p:cNvSpPr/>
          <p:nvPr/>
        </p:nvSpPr>
        <p:spPr>
          <a:xfrm>
            <a:off x="914400" y="1143000"/>
            <a:ext cx="7315200" cy="12954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B9E4148-F372-4865-B913-F9CB1DE01642}"/>
                  </a:ext>
                </a:extLst>
              </p14:cNvPr>
              <p14:cNvContentPartPr/>
              <p14:nvPr/>
            </p14:nvContentPartPr>
            <p14:xfrm>
              <a:off x="3438905" y="2797048"/>
              <a:ext cx="4633560" cy="110880"/>
            </p14:xfrm>
          </p:contentPart>
        </mc:Choice>
        <mc:Fallback xmlns="">
          <p:pic>
            <p:nvPicPr>
              <p:cNvPr id="6" name="Ink 5">
                <a:extLst>
                  <a:ext uri="{FF2B5EF4-FFF2-40B4-BE49-F238E27FC236}">
                    <a16:creationId xmlns:a16="http://schemas.microsoft.com/office/drawing/2014/main" id="{5B9E4148-F372-4865-B913-F9CB1DE01642}"/>
                  </a:ext>
                </a:extLst>
              </p:cNvPr>
              <p:cNvPicPr/>
              <p:nvPr/>
            </p:nvPicPr>
            <p:blipFill>
              <a:blip r:embed="rId4"/>
              <a:stretch>
                <a:fillRect/>
              </a:stretch>
            </p:blipFill>
            <p:spPr>
              <a:xfrm>
                <a:off x="3385265" y="2689408"/>
                <a:ext cx="474120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CD43E48-9042-464C-8085-DA32F5ED9EF8}"/>
                  </a:ext>
                </a:extLst>
              </p14:cNvPr>
              <p14:cNvContentPartPr/>
              <p14:nvPr/>
            </p14:nvContentPartPr>
            <p14:xfrm>
              <a:off x="976865" y="2990368"/>
              <a:ext cx="4411080" cy="90000"/>
            </p14:xfrm>
          </p:contentPart>
        </mc:Choice>
        <mc:Fallback xmlns="">
          <p:pic>
            <p:nvPicPr>
              <p:cNvPr id="7" name="Ink 6">
                <a:extLst>
                  <a:ext uri="{FF2B5EF4-FFF2-40B4-BE49-F238E27FC236}">
                    <a16:creationId xmlns:a16="http://schemas.microsoft.com/office/drawing/2014/main" id="{4CD43E48-9042-464C-8085-DA32F5ED9EF8}"/>
                  </a:ext>
                </a:extLst>
              </p:cNvPr>
              <p:cNvPicPr/>
              <p:nvPr/>
            </p:nvPicPr>
            <p:blipFill>
              <a:blip r:embed="rId6"/>
              <a:stretch>
                <a:fillRect/>
              </a:stretch>
            </p:blipFill>
            <p:spPr>
              <a:xfrm>
                <a:off x="923225" y="2882728"/>
                <a:ext cx="45187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AB2246A-813D-4A2F-92A0-9107142993F3}"/>
                  </a:ext>
                </a:extLst>
              </p14:cNvPr>
              <p14:cNvContentPartPr/>
              <p14:nvPr/>
            </p14:nvContentPartPr>
            <p14:xfrm>
              <a:off x="1480145" y="3740968"/>
              <a:ext cx="4301640" cy="126360"/>
            </p14:xfrm>
          </p:contentPart>
        </mc:Choice>
        <mc:Fallback xmlns="">
          <p:pic>
            <p:nvPicPr>
              <p:cNvPr id="9" name="Ink 8">
                <a:extLst>
                  <a:ext uri="{FF2B5EF4-FFF2-40B4-BE49-F238E27FC236}">
                    <a16:creationId xmlns:a16="http://schemas.microsoft.com/office/drawing/2014/main" id="{7AB2246A-813D-4A2F-92A0-9107142993F3}"/>
                  </a:ext>
                </a:extLst>
              </p:cNvPr>
              <p:cNvPicPr/>
              <p:nvPr/>
            </p:nvPicPr>
            <p:blipFill>
              <a:blip r:embed="rId8"/>
              <a:stretch>
                <a:fillRect/>
              </a:stretch>
            </p:blipFill>
            <p:spPr>
              <a:xfrm>
                <a:off x="1426505" y="3633328"/>
                <a:ext cx="44092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15E2666-E7CA-493E-A79E-F2D70A656FE7}"/>
                  </a:ext>
                </a:extLst>
              </p14:cNvPr>
              <p14:cNvContentPartPr/>
              <p14:nvPr/>
            </p14:nvContentPartPr>
            <p14:xfrm>
              <a:off x="1488425" y="3984328"/>
              <a:ext cx="3254400" cy="117000"/>
            </p14:xfrm>
          </p:contentPart>
        </mc:Choice>
        <mc:Fallback xmlns="">
          <p:pic>
            <p:nvPicPr>
              <p:cNvPr id="10" name="Ink 9">
                <a:extLst>
                  <a:ext uri="{FF2B5EF4-FFF2-40B4-BE49-F238E27FC236}">
                    <a16:creationId xmlns:a16="http://schemas.microsoft.com/office/drawing/2014/main" id="{E15E2666-E7CA-493E-A79E-F2D70A656FE7}"/>
                  </a:ext>
                </a:extLst>
              </p:cNvPr>
              <p:cNvPicPr/>
              <p:nvPr/>
            </p:nvPicPr>
            <p:blipFill>
              <a:blip r:embed="rId10"/>
              <a:stretch>
                <a:fillRect/>
              </a:stretch>
            </p:blipFill>
            <p:spPr>
              <a:xfrm>
                <a:off x="1434785" y="3876688"/>
                <a:ext cx="336204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402CEF84-19C1-4350-97B7-4D3BE7D4E51B}"/>
                  </a:ext>
                </a:extLst>
              </p14:cNvPr>
              <p14:cNvContentPartPr/>
              <p14:nvPr/>
            </p14:nvContentPartPr>
            <p14:xfrm>
              <a:off x="2142905" y="4642768"/>
              <a:ext cx="1753920" cy="39600"/>
            </p14:xfrm>
          </p:contentPart>
        </mc:Choice>
        <mc:Fallback xmlns="">
          <p:pic>
            <p:nvPicPr>
              <p:cNvPr id="13" name="Ink 12">
                <a:extLst>
                  <a:ext uri="{FF2B5EF4-FFF2-40B4-BE49-F238E27FC236}">
                    <a16:creationId xmlns:a16="http://schemas.microsoft.com/office/drawing/2014/main" id="{402CEF84-19C1-4350-97B7-4D3BE7D4E51B}"/>
                  </a:ext>
                </a:extLst>
              </p:cNvPr>
              <p:cNvPicPr/>
              <p:nvPr/>
            </p:nvPicPr>
            <p:blipFill>
              <a:blip r:embed="rId12"/>
              <a:stretch>
                <a:fillRect/>
              </a:stretch>
            </p:blipFill>
            <p:spPr>
              <a:xfrm>
                <a:off x="2089265" y="4535128"/>
                <a:ext cx="1861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70AD2CD-F214-4E5A-A87C-7567DA1EEFB9}"/>
                  </a:ext>
                </a:extLst>
              </p14:cNvPr>
              <p14:cNvContentPartPr/>
              <p14:nvPr/>
            </p14:nvContentPartPr>
            <p14:xfrm>
              <a:off x="968585" y="6001408"/>
              <a:ext cx="7016040" cy="156240"/>
            </p14:xfrm>
          </p:contentPart>
        </mc:Choice>
        <mc:Fallback xmlns="">
          <p:pic>
            <p:nvPicPr>
              <p:cNvPr id="14" name="Ink 13">
                <a:extLst>
                  <a:ext uri="{FF2B5EF4-FFF2-40B4-BE49-F238E27FC236}">
                    <a16:creationId xmlns:a16="http://schemas.microsoft.com/office/drawing/2014/main" id="{070AD2CD-F214-4E5A-A87C-7567DA1EEFB9}"/>
                  </a:ext>
                </a:extLst>
              </p:cNvPr>
              <p:cNvPicPr/>
              <p:nvPr/>
            </p:nvPicPr>
            <p:blipFill>
              <a:blip r:embed="rId14"/>
              <a:stretch>
                <a:fillRect/>
              </a:stretch>
            </p:blipFill>
            <p:spPr>
              <a:xfrm>
                <a:off x="914945" y="5893768"/>
                <a:ext cx="7123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1AE96475-B02F-4F6B-8FA6-0736D2FB261C}"/>
                  </a:ext>
                </a:extLst>
              </p14:cNvPr>
              <p14:cNvContentPartPr/>
              <p14:nvPr/>
            </p14:nvContentPartPr>
            <p14:xfrm>
              <a:off x="947705" y="6257728"/>
              <a:ext cx="273240" cy="32400"/>
            </p14:xfrm>
          </p:contentPart>
        </mc:Choice>
        <mc:Fallback xmlns="">
          <p:pic>
            <p:nvPicPr>
              <p:cNvPr id="15" name="Ink 14">
                <a:extLst>
                  <a:ext uri="{FF2B5EF4-FFF2-40B4-BE49-F238E27FC236}">
                    <a16:creationId xmlns:a16="http://schemas.microsoft.com/office/drawing/2014/main" id="{1AE96475-B02F-4F6B-8FA6-0736D2FB261C}"/>
                  </a:ext>
                </a:extLst>
              </p:cNvPr>
              <p:cNvPicPr/>
              <p:nvPr/>
            </p:nvPicPr>
            <p:blipFill>
              <a:blip r:embed="rId16"/>
              <a:stretch>
                <a:fillRect/>
              </a:stretch>
            </p:blipFill>
            <p:spPr>
              <a:xfrm>
                <a:off x="893705" y="6150088"/>
                <a:ext cx="3808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3ECAD9D-E0A3-41FE-912D-5ED97EB565AC}"/>
                  </a:ext>
                </a:extLst>
              </p14:cNvPr>
              <p14:cNvContentPartPr/>
              <p14:nvPr/>
            </p14:nvContentPartPr>
            <p14:xfrm>
              <a:off x="1807745" y="6286528"/>
              <a:ext cx="1684440" cy="44280"/>
            </p14:xfrm>
          </p:contentPart>
        </mc:Choice>
        <mc:Fallback xmlns="">
          <p:pic>
            <p:nvPicPr>
              <p:cNvPr id="17" name="Ink 16">
                <a:extLst>
                  <a:ext uri="{FF2B5EF4-FFF2-40B4-BE49-F238E27FC236}">
                    <a16:creationId xmlns:a16="http://schemas.microsoft.com/office/drawing/2014/main" id="{93ECAD9D-E0A3-41FE-912D-5ED97EB565AC}"/>
                  </a:ext>
                </a:extLst>
              </p:cNvPr>
              <p:cNvPicPr/>
              <p:nvPr/>
            </p:nvPicPr>
            <p:blipFill>
              <a:blip r:embed="rId18"/>
              <a:stretch>
                <a:fillRect/>
              </a:stretch>
            </p:blipFill>
            <p:spPr>
              <a:xfrm>
                <a:off x="1753745" y="6178528"/>
                <a:ext cx="17920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84A15BDA-7D02-4C36-B6B9-6C1642F5E3F5}"/>
                  </a:ext>
                </a:extLst>
              </p14:cNvPr>
              <p14:cNvContentPartPr/>
              <p14:nvPr/>
            </p14:nvContentPartPr>
            <p14:xfrm>
              <a:off x="3661385" y="6341968"/>
              <a:ext cx="177840" cy="360"/>
            </p14:xfrm>
          </p:contentPart>
        </mc:Choice>
        <mc:Fallback xmlns="">
          <p:pic>
            <p:nvPicPr>
              <p:cNvPr id="18" name="Ink 17">
                <a:extLst>
                  <a:ext uri="{FF2B5EF4-FFF2-40B4-BE49-F238E27FC236}">
                    <a16:creationId xmlns:a16="http://schemas.microsoft.com/office/drawing/2014/main" id="{84A15BDA-7D02-4C36-B6B9-6C1642F5E3F5}"/>
                  </a:ext>
                </a:extLst>
              </p:cNvPr>
              <p:cNvPicPr/>
              <p:nvPr/>
            </p:nvPicPr>
            <p:blipFill>
              <a:blip r:embed="rId20"/>
              <a:stretch>
                <a:fillRect/>
              </a:stretch>
            </p:blipFill>
            <p:spPr>
              <a:xfrm>
                <a:off x="3607385" y="6233968"/>
                <a:ext cx="285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927D139D-C0FB-4A22-8BC0-DFE4DF4858C5}"/>
                  </a:ext>
                </a:extLst>
              </p14:cNvPr>
              <p14:cNvContentPartPr/>
              <p14:nvPr/>
            </p14:nvContentPartPr>
            <p14:xfrm>
              <a:off x="4211105" y="6316408"/>
              <a:ext cx="968040" cy="72720"/>
            </p14:xfrm>
          </p:contentPart>
        </mc:Choice>
        <mc:Fallback xmlns="">
          <p:pic>
            <p:nvPicPr>
              <p:cNvPr id="20" name="Ink 19">
                <a:extLst>
                  <a:ext uri="{FF2B5EF4-FFF2-40B4-BE49-F238E27FC236}">
                    <a16:creationId xmlns:a16="http://schemas.microsoft.com/office/drawing/2014/main" id="{927D139D-C0FB-4A22-8BC0-DFE4DF4858C5}"/>
                  </a:ext>
                </a:extLst>
              </p:cNvPr>
              <p:cNvPicPr/>
              <p:nvPr/>
            </p:nvPicPr>
            <p:blipFill>
              <a:blip r:embed="rId22"/>
              <a:stretch>
                <a:fillRect/>
              </a:stretch>
            </p:blipFill>
            <p:spPr>
              <a:xfrm>
                <a:off x="4157105" y="6208768"/>
                <a:ext cx="10756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82CECBCC-FE3C-41F8-AE39-A7709004E48B}"/>
                  </a:ext>
                </a:extLst>
              </p14:cNvPr>
              <p14:cNvContentPartPr/>
              <p14:nvPr/>
            </p14:nvContentPartPr>
            <p14:xfrm>
              <a:off x="6823985" y="6383368"/>
              <a:ext cx="834480" cy="66600"/>
            </p14:xfrm>
          </p:contentPart>
        </mc:Choice>
        <mc:Fallback xmlns="">
          <p:pic>
            <p:nvPicPr>
              <p:cNvPr id="21" name="Ink 20">
                <a:extLst>
                  <a:ext uri="{FF2B5EF4-FFF2-40B4-BE49-F238E27FC236}">
                    <a16:creationId xmlns:a16="http://schemas.microsoft.com/office/drawing/2014/main" id="{82CECBCC-FE3C-41F8-AE39-A7709004E48B}"/>
                  </a:ext>
                </a:extLst>
              </p:cNvPr>
              <p:cNvPicPr/>
              <p:nvPr/>
            </p:nvPicPr>
            <p:blipFill>
              <a:blip r:embed="rId24"/>
              <a:stretch>
                <a:fillRect/>
              </a:stretch>
            </p:blipFill>
            <p:spPr>
              <a:xfrm>
                <a:off x="6770345" y="6275728"/>
                <a:ext cx="942120" cy="282240"/>
              </a:xfrm>
              <a:prstGeom prst="rect">
                <a:avLst/>
              </a:prstGeom>
            </p:spPr>
          </p:pic>
        </mc:Fallback>
      </mc:AlternateContent>
    </p:spTree>
    <p:extLst>
      <p:ext uri="{BB962C8B-B14F-4D97-AF65-F5344CB8AC3E}">
        <p14:creationId xmlns:p14="http://schemas.microsoft.com/office/powerpoint/2010/main" val="3253732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91" y="521472"/>
            <a:ext cx="9067800" cy="3593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12</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34DF611-45F5-4FA0-B020-87C0A3486447}"/>
                  </a:ext>
                </a:extLst>
              </p14:cNvPr>
              <p14:cNvContentPartPr/>
              <p14:nvPr/>
            </p14:nvContentPartPr>
            <p14:xfrm>
              <a:off x="2906442" y="2985688"/>
              <a:ext cx="5764320" cy="186120"/>
            </p14:xfrm>
          </p:contentPart>
        </mc:Choice>
        <mc:Fallback xmlns="">
          <p:pic>
            <p:nvPicPr>
              <p:cNvPr id="3" name="Ink 2">
                <a:extLst>
                  <a:ext uri="{FF2B5EF4-FFF2-40B4-BE49-F238E27FC236}">
                    <a16:creationId xmlns:a16="http://schemas.microsoft.com/office/drawing/2014/main" id="{734DF611-45F5-4FA0-B020-87C0A3486447}"/>
                  </a:ext>
                </a:extLst>
              </p:cNvPr>
              <p:cNvPicPr/>
              <p:nvPr/>
            </p:nvPicPr>
            <p:blipFill>
              <a:blip r:embed="rId4"/>
              <a:stretch>
                <a:fillRect/>
              </a:stretch>
            </p:blipFill>
            <p:spPr>
              <a:xfrm>
                <a:off x="2852442" y="2878048"/>
                <a:ext cx="58719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35486CF-B265-4E65-BAAC-938EC681B189}"/>
                  </a:ext>
                </a:extLst>
              </p14:cNvPr>
              <p14:cNvContentPartPr/>
              <p14:nvPr/>
            </p14:nvContentPartPr>
            <p14:xfrm>
              <a:off x="310122" y="3220768"/>
              <a:ext cx="2890080" cy="122400"/>
            </p14:xfrm>
          </p:contentPart>
        </mc:Choice>
        <mc:Fallback xmlns="">
          <p:pic>
            <p:nvPicPr>
              <p:cNvPr id="4" name="Ink 3">
                <a:extLst>
                  <a:ext uri="{FF2B5EF4-FFF2-40B4-BE49-F238E27FC236}">
                    <a16:creationId xmlns:a16="http://schemas.microsoft.com/office/drawing/2014/main" id="{735486CF-B265-4E65-BAAC-938EC681B189}"/>
                  </a:ext>
                </a:extLst>
              </p:cNvPr>
              <p:cNvPicPr/>
              <p:nvPr/>
            </p:nvPicPr>
            <p:blipFill>
              <a:blip r:embed="rId6"/>
              <a:stretch>
                <a:fillRect/>
              </a:stretch>
            </p:blipFill>
            <p:spPr>
              <a:xfrm>
                <a:off x="256122" y="3113128"/>
                <a:ext cx="2997720" cy="338040"/>
              </a:xfrm>
              <a:prstGeom prst="rect">
                <a:avLst/>
              </a:prstGeom>
            </p:spPr>
          </p:pic>
        </mc:Fallback>
      </mc:AlternateContent>
    </p:spTree>
    <p:extLst>
      <p:ext uri="{BB962C8B-B14F-4D97-AF65-F5344CB8AC3E}">
        <p14:creationId xmlns:p14="http://schemas.microsoft.com/office/powerpoint/2010/main" val="3707247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94" y="1219200"/>
            <a:ext cx="8641089" cy="5419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13</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F148996-209D-4BAA-86C2-A6218D2A4214}"/>
                  </a:ext>
                </a:extLst>
              </p14:cNvPr>
              <p14:cNvContentPartPr/>
              <p14:nvPr/>
            </p14:nvContentPartPr>
            <p14:xfrm>
              <a:off x="1656522" y="4143448"/>
              <a:ext cx="2471400" cy="67680"/>
            </p14:xfrm>
          </p:contentPart>
        </mc:Choice>
        <mc:Fallback xmlns="">
          <p:pic>
            <p:nvPicPr>
              <p:cNvPr id="3" name="Ink 2">
                <a:extLst>
                  <a:ext uri="{FF2B5EF4-FFF2-40B4-BE49-F238E27FC236}">
                    <a16:creationId xmlns:a16="http://schemas.microsoft.com/office/drawing/2014/main" id="{1F148996-209D-4BAA-86C2-A6218D2A4214}"/>
                  </a:ext>
                </a:extLst>
              </p:cNvPr>
              <p:cNvPicPr/>
              <p:nvPr/>
            </p:nvPicPr>
            <p:blipFill>
              <a:blip r:embed="rId4"/>
              <a:stretch>
                <a:fillRect/>
              </a:stretch>
            </p:blipFill>
            <p:spPr>
              <a:xfrm>
                <a:off x="1602522" y="4035448"/>
                <a:ext cx="25790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6F2D3E2-9BCA-40E0-B41D-A1F9869098E0}"/>
                  </a:ext>
                </a:extLst>
              </p14:cNvPr>
              <p14:cNvContentPartPr/>
              <p14:nvPr/>
            </p14:nvContentPartPr>
            <p14:xfrm>
              <a:off x="2164122" y="5066488"/>
              <a:ext cx="297000" cy="13320"/>
            </p14:xfrm>
          </p:contentPart>
        </mc:Choice>
        <mc:Fallback xmlns="">
          <p:pic>
            <p:nvPicPr>
              <p:cNvPr id="4" name="Ink 3">
                <a:extLst>
                  <a:ext uri="{FF2B5EF4-FFF2-40B4-BE49-F238E27FC236}">
                    <a16:creationId xmlns:a16="http://schemas.microsoft.com/office/drawing/2014/main" id="{A6F2D3E2-9BCA-40E0-B41D-A1F9869098E0}"/>
                  </a:ext>
                </a:extLst>
              </p:cNvPr>
              <p:cNvPicPr/>
              <p:nvPr/>
            </p:nvPicPr>
            <p:blipFill>
              <a:blip r:embed="rId6"/>
              <a:stretch>
                <a:fillRect/>
              </a:stretch>
            </p:blipFill>
            <p:spPr>
              <a:xfrm>
                <a:off x="2110122" y="4958488"/>
                <a:ext cx="404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05B245DA-C5EA-40E1-84AF-12D72BC7926A}"/>
                  </a:ext>
                </a:extLst>
              </p14:cNvPr>
              <p14:cNvContentPartPr/>
              <p14:nvPr/>
            </p14:nvContentPartPr>
            <p14:xfrm>
              <a:off x="3602682" y="5062528"/>
              <a:ext cx="109440" cy="12960"/>
            </p14:xfrm>
          </p:contentPart>
        </mc:Choice>
        <mc:Fallback xmlns="">
          <p:pic>
            <p:nvPicPr>
              <p:cNvPr id="5" name="Ink 4">
                <a:extLst>
                  <a:ext uri="{FF2B5EF4-FFF2-40B4-BE49-F238E27FC236}">
                    <a16:creationId xmlns:a16="http://schemas.microsoft.com/office/drawing/2014/main" id="{05B245DA-C5EA-40E1-84AF-12D72BC7926A}"/>
                  </a:ext>
                </a:extLst>
              </p:cNvPr>
              <p:cNvPicPr/>
              <p:nvPr/>
            </p:nvPicPr>
            <p:blipFill>
              <a:blip r:embed="rId8"/>
              <a:stretch>
                <a:fillRect/>
              </a:stretch>
            </p:blipFill>
            <p:spPr>
              <a:xfrm>
                <a:off x="3549042" y="4954528"/>
                <a:ext cx="2170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E930E9BC-76E8-48A9-87C8-B0FB5BDE72AC}"/>
                  </a:ext>
                </a:extLst>
              </p14:cNvPr>
              <p14:cNvContentPartPr/>
              <p14:nvPr/>
            </p14:nvContentPartPr>
            <p14:xfrm>
              <a:off x="4298922" y="5054248"/>
              <a:ext cx="2718000" cy="97920"/>
            </p14:xfrm>
          </p:contentPart>
        </mc:Choice>
        <mc:Fallback xmlns="">
          <p:pic>
            <p:nvPicPr>
              <p:cNvPr id="6" name="Ink 5">
                <a:extLst>
                  <a:ext uri="{FF2B5EF4-FFF2-40B4-BE49-F238E27FC236}">
                    <a16:creationId xmlns:a16="http://schemas.microsoft.com/office/drawing/2014/main" id="{E930E9BC-76E8-48A9-87C8-B0FB5BDE72AC}"/>
                  </a:ext>
                </a:extLst>
              </p:cNvPr>
              <p:cNvPicPr/>
              <p:nvPr/>
            </p:nvPicPr>
            <p:blipFill>
              <a:blip r:embed="rId10"/>
              <a:stretch>
                <a:fillRect/>
              </a:stretch>
            </p:blipFill>
            <p:spPr>
              <a:xfrm>
                <a:off x="4245282" y="4946248"/>
                <a:ext cx="28256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69015C39-2456-45F4-AD43-6795684CDE36}"/>
                  </a:ext>
                </a:extLst>
              </p14:cNvPr>
              <p14:cNvContentPartPr/>
              <p14:nvPr/>
            </p14:nvContentPartPr>
            <p14:xfrm>
              <a:off x="3963402" y="5330368"/>
              <a:ext cx="1299600" cy="61920"/>
            </p14:xfrm>
          </p:contentPart>
        </mc:Choice>
        <mc:Fallback xmlns="">
          <p:pic>
            <p:nvPicPr>
              <p:cNvPr id="7" name="Ink 6">
                <a:extLst>
                  <a:ext uri="{FF2B5EF4-FFF2-40B4-BE49-F238E27FC236}">
                    <a16:creationId xmlns:a16="http://schemas.microsoft.com/office/drawing/2014/main" id="{69015C39-2456-45F4-AD43-6795684CDE36}"/>
                  </a:ext>
                </a:extLst>
              </p:cNvPr>
              <p:cNvPicPr/>
              <p:nvPr/>
            </p:nvPicPr>
            <p:blipFill>
              <a:blip r:embed="rId12"/>
              <a:stretch>
                <a:fillRect/>
              </a:stretch>
            </p:blipFill>
            <p:spPr>
              <a:xfrm>
                <a:off x="3909402" y="5222368"/>
                <a:ext cx="14072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89458777-B263-4621-86D7-2EF2D29E0911}"/>
                  </a:ext>
                </a:extLst>
              </p14:cNvPr>
              <p14:cNvContentPartPr/>
              <p14:nvPr/>
            </p14:nvContentPartPr>
            <p14:xfrm>
              <a:off x="826002" y="5557528"/>
              <a:ext cx="7769880" cy="142920"/>
            </p14:xfrm>
          </p:contentPart>
        </mc:Choice>
        <mc:Fallback xmlns="">
          <p:pic>
            <p:nvPicPr>
              <p:cNvPr id="8" name="Ink 7">
                <a:extLst>
                  <a:ext uri="{FF2B5EF4-FFF2-40B4-BE49-F238E27FC236}">
                    <a16:creationId xmlns:a16="http://schemas.microsoft.com/office/drawing/2014/main" id="{89458777-B263-4621-86D7-2EF2D29E0911}"/>
                  </a:ext>
                </a:extLst>
              </p:cNvPr>
              <p:cNvPicPr/>
              <p:nvPr/>
            </p:nvPicPr>
            <p:blipFill>
              <a:blip r:embed="rId14"/>
              <a:stretch>
                <a:fillRect/>
              </a:stretch>
            </p:blipFill>
            <p:spPr>
              <a:xfrm>
                <a:off x="772362" y="5449528"/>
                <a:ext cx="787752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F7333D4D-9374-4BA1-BE72-693C26CA4346}"/>
                  </a:ext>
                </a:extLst>
              </p14:cNvPr>
              <p14:cNvContentPartPr/>
              <p14:nvPr/>
            </p14:nvContentPartPr>
            <p14:xfrm>
              <a:off x="532242" y="5778928"/>
              <a:ext cx="2154960" cy="97920"/>
            </p14:xfrm>
          </p:contentPart>
        </mc:Choice>
        <mc:Fallback xmlns="">
          <p:pic>
            <p:nvPicPr>
              <p:cNvPr id="9" name="Ink 8">
                <a:extLst>
                  <a:ext uri="{FF2B5EF4-FFF2-40B4-BE49-F238E27FC236}">
                    <a16:creationId xmlns:a16="http://schemas.microsoft.com/office/drawing/2014/main" id="{F7333D4D-9374-4BA1-BE72-693C26CA4346}"/>
                  </a:ext>
                </a:extLst>
              </p:cNvPr>
              <p:cNvPicPr/>
              <p:nvPr/>
            </p:nvPicPr>
            <p:blipFill>
              <a:blip r:embed="rId16"/>
              <a:stretch>
                <a:fillRect/>
              </a:stretch>
            </p:blipFill>
            <p:spPr>
              <a:xfrm>
                <a:off x="478602" y="5670928"/>
                <a:ext cx="22626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21800777-65FE-46DC-BF42-9983581C2465}"/>
                  </a:ext>
                </a:extLst>
              </p14:cNvPr>
              <p14:cNvContentPartPr/>
              <p14:nvPr/>
            </p14:nvContentPartPr>
            <p14:xfrm>
              <a:off x="2659122" y="6135328"/>
              <a:ext cx="5651280" cy="144360"/>
            </p14:xfrm>
          </p:contentPart>
        </mc:Choice>
        <mc:Fallback xmlns="">
          <p:pic>
            <p:nvPicPr>
              <p:cNvPr id="10" name="Ink 9">
                <a:extLst>
                  <a:ext uri="{FF2B5EF4-FFF2-40B4-BE49-F238E27FC236}">
                    <a16:creationId xmlns:a16="http://schemas.microsoft.com/office/drawing/2014/main" id="{21800777-65FE-46DC-BF42-9983581C2465}"/>
                  </a:ext>
                </a:extLst>
              </p:cNvPr>
              <p:cNvPicPr/>
              <p:nvPr/>
            </p:nvPicPr>
            <p:blipFill>
              <a:blip r:embed="rId18"/>
              <a:stretch>
                <a:fillRect/>
              </a:stretch>
            </p:blipFill>
            <p:spPr>
              <a:xfrm>
                <a:off x="2605122" y="6027688"/>
                <a:ext cx="5758920" cy="360000"/>
              </a:xfrm>
              <a:prstGeom prst="rect">
                <a:avLst/>
              </a:prstGeom>
            </p:spPr>
          </p:pic>
        </mc:Fallback>
      </mc:AlternateContent>
    </p:spTree>
    <p:extLst>
      <p:ext uri="{BB962C8B-B14F-4D97-AF65-F5344CB8AC3E}">
        <p14:creationId xmlns:p14="http://schemas.microsoft.com/office/powerpoint/2010/main" val="4135326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urman_31_IF_THEN.jpg"/>
          <p:cNvPicPr>
            <a:picLocks noChangeAspect="1"/>
          </p:cNvPicPr>
          <p:nvPr/>
        </p:nvPicPr>
        <p:blipFill>
          <a:blip r:embed="rId2"/>
          <a:stretch>
            <a:fillRect/>
          </a:stretch>
        </p:blipFill>
        <p:spPr>
          <a:xfrm>
            <a:off x="1247293" y="278401"/>
            <a:ext cx="6677507" cy="6274799"/>
          </a:xfrm>
          <a:prstGeom prst="rect">
            <a:avLst/>
          </a:prstGeom>
        </p:spPr>
      </p:pic>
      <p:sp>
        <p:nvSpPr>
          <p:cNvPr id="2" name="Slide Number Placeholder 1"/>
          <p:cNvSpPr>
            <a:spLocks noGrp="1"/>
          </p:cNvSpPr>
          <p:nvPr>
            <p:ph type="sldNum" sz="quarter" idx="12"/>
          </p:nvPr>
        </p:nvSpPr>
        <p:spPr/>
        <p:txBody>
          <a:bodyPr/>
          <a:lstStyle/>
          <a:p>
            <a:fld id="{E3CAC75A-F3F1-4A01-BD63-E3788D91043A}" type="slidenum">
              <a:rPr lang="en-US" smtClean="0"/>
              <a:pPr/>
              <a:t>14</a:t>
            </a:fld>
            <a:endParaRPr lang="en-US"/>
          </a:p>
        </p:txBody>
      </p:sp>
      <p:sp>
        <p:nvSpPr>
          <p:cNvPr id="4" name="Rectangle 3">
            <a:extLst>
              <a:ext uri="{FF2B5EF4-FFF2-40B4-BE49-F238E27FC236}">
                <a16:creationId xmlns:a16="http://schemas.microsoft.com/office/drawing/2014/main" id="{06AA3C2A-B467-46F3-9CAB-BF2EF719A7A7}"/>
              </a:ext>
            </a:extLst>
          </p:cNvPr>
          <p:cNvSpPr/>
          <p:nvPr/>
        </p:nvSpPr>
        <p:spPr>
          <a:xfrm>
            <a:off x="1247293" y="2209800"/>
            <a:ext cx="2943707" cy="1066800"/>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493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HDL_IF_ELSE_Process.jpg"/>
          <p:cNvPicPr>
            <a:picLocks noChangeAspect="1"/>
          </p:cNvPicPr>
          <p:nvPr/>
        </p:nvPicPr>
        <p:blipFill>
          <a:blip r:embed="rId2"/>
          <a:stretch>
            <a:fillRect/>
          </a:stretch>
        </p:blipFill>
        <p:spPr>
          <a:xfrm>
            <a:off x="297093" y="381000"/>
            <a:ext cx="8549814" cy="6096000"/>
          </a:xfrm>
          <a:prstGeom prst="rect">
            <a:avLst/>
          </a:prstGeom>
        </p:spPr>
      </p:pic>
      <p:sp>
        <p:nvSpPr>
          <p:cNvPr id="3" name="TextBox 2"/>
          <p:cNvSpPr txBox="1"/>
          <p:nvPr/>
        </p:nvSpPr>
        <p:spPr>
          <a:xfrm>
            <a:off x="31955" y="38707"/>
            <a:ext cx="9569245" cy="461665"/>
          </a:xfrm>
          <a:prstGeom prst="rect">
            <a:avLst/>
          </a:prstGeom>
          <a:noFill/>
        </p:spPr>
        <p:txBody>
          <a:bodyPr wrap="square" rtlCol="0">
            <a:spAutoFit/>
          </a:bodyPr>
          <a:lstStyle/>
          <a:p>
            <a:r>
              <a:rPr lang="en-US" sz="2400" dirty="0" err="1">
                <a:solidFill>
                  <a:srgbClr val="00B050"/>
                </a:solidFill>
              </a:rPr>
              <a:t>Tocci</a:t>
            </a:r>
            <a:r>
              <a:rPr lang="en-US" sz="2400" dirty="0">
                <a:solidFill>
                  <a:srgbClr val="00B050"/>
                </a:solidFill>
              </a:rPr>
              <a:t> – Internal Signal, but don’t use bit, don’t use integers for input pins</a:t>
            </a:r>
          </a:p>
        </p:txBody>
      </p:sp>
      <p:sp>
        <p:nvSpPr>
          <p:cNvPr id="4" name="Slide Number Placeholder 3"/>
          <p:cNvSpPr>
            <a:spLocks noGrp="1"/>
          </p:cNvSpPr>
          <p:nvPr>
            <p:ph type="sldNum" sz="quarter" idx="12"/>
          </p:nvPr>
        </p:nvSpPr>
        <p:spPr/>
        <p:txBody>
          <a:bodyPr/>
          <a:lstStyle/>
          <a:p>
            <a:fld id="{E3CAC75A-F3F1-4A01-BD63-E3788D91043A}" type="slidenum">
              <a:rPr lang="en-US" smtClean="0"/>
              <a:pPr/>
              <a:t>15</a:t>
            </a:fld>
            <a:endParaRPr lang="en-US"/>
          </a:p>
        </p:txBody>
      </p:sp>
    </p:spTree>
    <p:extLst>
      <p:ext uri="{BB962C8B-B14F-4D97-AF65-F5344CB8AC3E}">
        <p14:creationId xmlns:p14="http://schemas.microsoft.com/office/powerpoint/2010/main" val="3154131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rman_35_Case.jpg"/>
          <p:cNvPicPr>
            <a:picLocks noChangeAspect="1"/>
          </p:cNvPicPr>
          <p:nvPr/>
        </p:nvPicPr>
        <p:blipFill>
          <a:blip r:embed="rId2"/>
          <a:stretch>
            <a:fillRect/>
          </a:stretch>
        </p:blipFill>
        <p:spPr>
          <a:xfrm>
            <a:off x="796405" y="152400"/>
            <a:ext cx="7383386" cy="6705600"/>
          </a:xfrm>
          <a:prstGeom prst="rect">
            <a:avLst/>
          </a:prstGeom>
        </p:spPr>
      </p:pic>
      <p:sp>
        <p:nvSpPr>
          <p:cNvPr id="4" name="Slide Number Placeholder 3"/>
          <p:cNvSpPr>
            <a:spLocks noGrp="1"/>
          </p:cNvSpPr>
          <p:nvPr>
            <p:ph type="sldNum" sz="quarter" idx="12"/>
          </p:nvPr>
        </p:nvSpPr>
        <p:spPr/>
        <p:txBody>
          <a:bodyPr/>
          <a:lstStyle/>
          <a:p>
            <a:fld id="{E3CAC75A-F3F1-4A01-BD63-E3788D91043A}" type="slidenum">
              <a:rPr lang="en-US" smtClean="0"/>
              <a:pPr/>
              <a:t>16</a:t>
            </a:fld>
            <a:endParaRPr lang="en-US"/>
          </a:p>
        </p:txBody>
      </p:sp>
      <p:sp>
        <p:nvSpPr>
          <p:cNvPr id="5" name="Rectangle 4">
            <a:extLst>
              <a:ext uri="{FF2B5EF4-FFF2-40B4-BE49-F238E27FC236}">
                <a16:creationId xmlns:a16="http://schemas.microsoft.com/office/drawing/2014/main" id="{C8D02D8C-C052-41FC-BADC-7A4CB31A4C40}"/>
              </a:ext>
            </a:extLst>
          </p:cNvPr>
          <p:cNvSpPr/>
          <p:nvPr/>
        </p:nvSpPr>
        <p:spPr>
          <a:xfrm>
            <a:off x="796405" y="533400"/>
            <a:ext cx="4080395" cy="16002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202DC78-CFE7-4BBE-A26B-E774E8321C17}"/>
                  </a:ext>
                </a:extLst>
              </p14:cNvPr>
              <p14:cNvContentPartPr/>
              <p14:nvPr/>
            </p14:nvContentPartPr>
            <p14:xfrm>
              <a:off x="932650" y="3493080"/>
              <a:ext cx="6267960" cy="92520"/>
            </p14:xfrm>
          </p:contentPart>
        </mc:Choice>
        <mc:Fallback xmlns="">
          <p:pic>
            <p:nvPicPr>
              <p:cNvPr id="6" name="Ink 5">
                <a:extLst>
                  <a:ext uri="{FF2B5EF4-FFF2-40B4-BE49-F238E27FC236}">
                    <a16:creationId xmlns:a16="http://schemas.microsoft.com/office/drawing/2014/main" id="{5202DC78-CFE7-4BBE-A26B-E774E8321C17}"/>
                  </a:ext>
                </a:extLst>
              </p:cNvPr>
              <p:cNvPicPr/>
              <p:nvPr/>
            </p:nvPicPr>
            <p:blipFill>
              <a:blip r:embed="rId4"/>
              <a:stretch>
                <a:fillRect/>
              </a:stretch>
            </p:blipFill>
            <p:spPr>
              <a:xfrm>
                <a:off x="879010" y="3385440"/>
                <a:ext cx="63756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687DC56-87B6-4C27-895E-84875235FF81}"/>
                  </a:ext>
                </a:extLst>
              </p14:cNvPr>
              <p14:cNvContentPartPr/>
              <p14:nvPr/>
            </p14:nvContentPartPr>
            <p14:xfrm>
              <a:off x="904570" y="4174560"/>
              <a:ext cx="5459400" cy="90000"/>
            </p14:xfrm>
          </p:contentPart>
        </mc:Choice>
        <mc:Fallback xmlns="">
          <p:pic>
            <p:nvPicPr>
              <p:cNvPr id="7" name="Ink 6">
                <a:extLst>
                  <a:ext uri="{FF2B5EF4-FFF2-40B4-BE49-F238E27FC236}">
                    <a16:creationId xmlns:a16="http://schemas.microsoft.com/office/drawing/2014/main" id="{6687DC56-87B6-4C27-895E-84875235FF81}"/>
                  </a:ext>
                </a:extLst>
              </p:cNvPr>
              <p:cNvPicPr/>
              <p:nvPr/>
            </p:nvPicPr>
            <p:blipFill>
              <a:blip r:embed="rId6"/>
              <a:stretch>
                <a:fillRect/>
              </a:stretch>
            </p:blipFill>
            <p:spPr>
              <a:xfrm>
                <a:off x="850570" y="4066920"/>
                <a:ext cx="5567040" cy="305640"/>
              </a:xfrm>
              <a:prstGeom prst="rect">
                <a:avLst/>
              </a:prstGeom>
            </p:spPr>
          </p:pic>
        </mc:Fallback>
      </mc:AlternateContent>
      <p:sp>
        <p:nvSpPr>
          <p:cNvPr id="8" name="Rectangle 7">
            <a:extLst>
              <a:ext uri="{FF2B5EF4-FFF2-40B4-BE49-F238E27FC236}">
                <a16:creationId xmlns:a16="http://schemas.microsoft.com/office/drawing/2014/main" id="{7BB4D0B7-8AA3-4082-8FAF-64E1B1AD643A}"/>
              </a:ext>
            </a:extLst>
          </p:cNvPr>
          <p:cNvSpPr/>
          <p:nvPr/>
        </p:nvSpPr>
        <p:spPr>
          <a:xfrm>
            <a:off x="685800" y="4787444"/>
            <a:ext cx="7543800" cy="1828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8E07C6E-30B0-45A2-9634-3A592F881536}"/>
                  </a:ext>
                </a:extLst>
              </p14:cNvPr>
              <p14:cNvContentPartPr/>
              <p14:nvPr/>
            </p14:nvContentPartPr>
            <p14:xfrm>
              <a:off x="932650" y="3899520"/>
              <a:ext cx="7242840" cy="108720"/>
            </p14:xfrm>
          </p:contentPart>
        </mc:Choice>
        <mc:Fallback xmlns="">
          <p:pic>
            <p:nvPicPr>
              <p:cNvPr id="9" name="Ink 8">
                <a:extLst>
                  <a:ext uri="{FF2B5EF4-FFF2-40B4-BE49-F238E27FC236}">
                    <a16:creationId xmlns:a16="http://schemas.microsoft.com/office/drawing/2014/main" id="{58E07C6E-30B0-45A2-9634-3A592F881536}"/>
                  </a:ext>
                </a:extLst>
              </p:cNvPr>
              <p:cNvPicPr/>
              <p:nvPr/>
            </p:nvPicPr>
            <p:blipFill>
              <a:blip r:embed="rId8"/>
              <a:stretch>
                <a:fillRect/>
              </a:stretch>
            </p:blipFill>
            <p:spPr>
              <a:xfrm>
                <a:off x="879010" y="3791520"/>
                <a:ext cx="7350480" cy="324360"/>
              </a:xfrm>
              <a:prstGeom prst="rect">
                <a:avLst/>
              </a:prstGeom>
            </p:spPr>
          </p:pic>
        </mc:Fallback>
      </mc:AlternateContent>
    </p:spTree>
    <p:extLst>
      <p:ext uri="{BB962C8B-B14F-4D97-AF65-F5344CB8AC3E}">
        <p14:creationId xmlns:p14="http://schemas.microsoft.com/office/powerpoint/2010/main" val="50761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9EACED-621F-94DF-3D87-26FB6A22FBE1}"/>
              </a:ext>
            </a:extLst>
          </p:cNvPr>
          <p:cNvSpPr>
            <a:spLocks noGrp="1"/>
          </p:cNvSpPr>
          <p:nvPr>
            <p:ph type="sldNum" sz="quarter" idx="12"/>
          </p:nvPr>
        </p:nvSpPr>
        <p:spPr/>
        <p:txBody>
          <a:bodyPr/>
          <a:lstStyle/>
          <a:p>
            <a:fld id="{E3CAC75A-F3F1-4A01-BD63-E3788D91043A}" type="slidenum">
              <a:rPr lang="en-US" smtClean="0"/>
              <a:pPr/>
              <a:t>17</a:t>
            </a:fld>
            <a:endParaRPr lang="en-US"/>
          </a:p>
        </p:txBody>
      </p:sp>
      <p:pic>
        <p:nvPicPr>
          <p:cNvPr id="5" name="Picture 4">
            <a:extLst>
              <a:ext uri="{FF2B5EF4-FFF2-40B4-BE49-F238E27FC236}">
                <a16:creationId xmlns:a16="http://schemas.microsoft.com/office/drawing/2014/main" id="{D54DBE4F-4030-26D1-093F-E0D741BA9323}"/>
              </a:ext>
            </a:extLst>
          </p:cNvPr>
          <p:cNvPicPr>
            <a:picLocks noChangeAspect="1"/>
          </p:cNvPicPr>
          <p:nvPr/>
        </p:nvPicPr>
        <p:blipFill>
          <a:blip r:embed="rId2"/>
          <a:stretch>
            <a:fillRect/>
          </a:stretch>
        </p:blipFill>
        <p:spPr>
          <a:xfrm>
            <a:off x="417134" y="1219200"/>
            <a:ext cx="8309731" cy="2362200"/>
          </a:xfrm>
          <a:prstGeom prst="rect">
            <a:avLst/>
          </a:prstGeom>
        </p:spPr>
      </p:pic>
      <p:sp>
        <p:nvSpPr>
          <p:cNvPr id="3" name="Rectangle 2">
            <a:extLst>
              <a:ext uri="{FF2B5EF4-FFF2-40B4-BE49-F238E27FC236}">
                <a16:creationId xmlns:a16="http://schemas.microsoft.com/office/drawing/2014/main" id="{D738124B-C35E-BA50-691E-788669AFA15D}"/>
              </a:ext>
            </a:extLst>
          </p:cNvPr>
          <p:cNvSpPr/>
          <p:nvPr/>
        </p:nvSpPr>
        <p:spPr>
          <a:xfrm>
            <a:off x="436952" y="1636420"/>
            <a:ext cx="4973247" cy="1944979"/>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138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rman_43_Case_Vectors.jpg"/>
          <p:cNvPicPr>
            <a:picLocks noChangeAspect="1"/>
          </p:cNvPicPr>
          <p:nvPr/>
        </p:nvPicPr>
        <p:blipFill>
          <a:blip r:embed="rId2"/>
          <a:stretch>
            <a:fillRect/>
          </a:stretch>
        </p:blipFill>
        <p:spPr>
          <a:xfrm>
            <a:off x="1295400" y="152400"/>
            <a:ext cx="6928030" cy="6445597"/>
          </a:xfrm>
          <a:prstGeom prst="rect">
            <a:avLst/>
          </a:prstGeom>
        </p:spPr>
      </p:pic>
      <p:sp>
        <p:nvSpPr>
          <p:cNvPr id="3" name="Slide Number Placeholder 2"/>
          <p:cNvSpPr>
            <a:spLocks noGrp="1"/>
          </p:cNvSpPr>
          <p:nvPr>
            <p:ph type="sldNum" sz="quarter" idx="12"/>
          </p:nvPr>
        </p:nvSpPr>
        <p:spPr/>
        <p:txBody>
          <a:bodyPr/>
          <a:lstStyle/>
          <a:p>
            <a:fld id="{E3CAC75A-F3F1-4A01-BD63-E3788D91043A}" type="slidenum">
              <a:rPr lang="en-US" smtClean="0"/>
              <a:pPr/>
              <a:t>18</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D86D4C-FCD4-4912-81E0-F6FE3A45C19B}"/>
                  </a:ext>
                </a:extLst>
              </p14:cNvPr>
              <p14:cNvContentPartPr/>
              <p14:nvPr/>
            </p14:nvContentPartPr>
            <p14:xfrm>
              <a:off x="3274810" y="900000"/>
              <a:ext cx="911880" cy="51480"/>
            </p14:xfrm>
          </p:contentPart>
        </mc:Choice>
        <mc:Fallback xmlns="">
          <p:pic>
            <p:nvPicPr>
              <p:cNvPr id="5" name="Ink 4">
                <a:extLst>
                  <a:ext uri="{FF2B5EF4-FFF2-40B4-BE49-F238E27FC236}">
                    <a16:creationId xmlns:a16="http://schemas.microsoft.com/office/drawing/2014/main" id="{B0D86D4C-FCD4-4912-81E0-F6FE3A45C19B}"/>
                  </a:ext>
                </a:extLst>
              </p:cNvPr>
              <p:cNvPicPr/>
              <p:nvPr/>
            </p:nvPicPr>
            <p:blipFill>
              <a:blip r:embed="rId4"/>
              <a:stretch>
                <a:fillRect/>
              </a:stretch>
            </p:blipFill>
            <p:spPr>
              <a:xfrm>
                <a:off x="3220810" y="792360"/>
                <a:ext cx="1019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9976B4B6-21A5-47B7-86AC-3E4AE0981FA5}"/>
                  </a:ext>
                </a:extLst>
              </p14:cNvPr>
              <p14:cNvContentPartPr/>
              <p14:nvPr/>
            </p14:nvContentPartPr>
            <p14:xfrm>
              <a:off x="6666370" y="3204360"/>
              <a:ext cx="713160" cy="28800"/>
            </p14:xfrm>
          </p:contentPart>
        </mc:Choice>
        <mc:Fallback xmlns="">
          <p:pic>
            <p:nvPicPr>
              <p:cNvPr id="6" name="Ink 5">
                <a:extLst>
                  <a:ext uri="{FF2B5EF4-FFF2-40B4-BE49-F238E27FC236}">
                    <a16:creationId xmlns:a16="http://schemas.microsoft.com/office/drawing/2014/main" id="{9976B4B6-21A5-47B7-86AC-3E4AE0981FA5}"/>
                  </a:ext>
                </a:extLst>
              </p:cNvPr>
              <p:cNvPicPr/>
              <p:nvPr/>
            </p:nvPicPr>
            <p:blipFill>
              <a:blip r:embed="rId6"/>
              <a:stretch>
                <a:fillRect/>
              </a:stretch>
            </p:blipFill>
            <p:spPr>
              <a:xfrm>
                <a:off x="6612730" y="3096360"/>
                <a:ext cx="820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302D4C8-4DAA-4D53-A7A3-32B4E7008ABE}"/>
                  </a:ext>
                </a:extLst>
              </p14:cNvPr>
              <p14:cNvContentPartPr/>
              <p14:nvPr/>
            </p14:nvContentPartPr>
            <p14:xfrm>
              <a:off x="7384930" y="3204720"/>
              <a:ext cx="360" cy="360"/>
            </p14:xfrm>
          </p:contentPart>
        </mc:Choice>
        <mc:Fallback xmlns="">
          <p:pic>
            <p:nvPicPr>
              <p:cNvPr id="7" name="Ink 6">
                <a:extLst>
                  <a:ext uri="{FF2B5EF4-FFF2-40B4-BE49-F238E27FC236}">
                    <a16:creationId xmlns:a16="http://schemas.microsoft.com/office/drawing/2014/main" id="{3302D4C8-4DAA-4D53-A7A3-32B4E7008ABE}"/>
                  </a:ext>
                </a:extLst>
              </p:cNvPr>
              <p:cNvPicPr/>
              <p:nvPr/>
            </p:nvPicPr>
            <p:blipFill>
              <a:blip r:embed="rId8"/>
              <a:stretch>
                <a:fillRect/>
              </a:stretch>
            </p:blipFill>
            <p:spPr>
              <a:xfrm>
                <a:off x="7330930" y="30967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65548F3D-E9E7-427F-A715-E3BFE52134AC}"/>
                  </a:ext>
                </a:extLst>
              </p14:cNvPr>
              <p14:cNvContentPartPr/>
              <p14:nvPr/>
            </p14:nvContentPartPr>
            <p14:xfrm>
              <a:off x="7384930" y="3204720"/>
              <a:ext cx="360" cy="360"/>
            </p14:xfrm>
          </p:contentPart>
        </mc:Choice>
        <mc:Fallback xmlns="">
          <p:pic>
            <p:nvPicPr>
              <p:cNvPr id="8" name="Ink 7">
                <a:extLst>
                  <a:ext uri="{FF2B5EF4-FFF2-40B4-BE49-F238E27FC236}">
                    <a16:creationId xmlns:a16="http://schemas.microsoft.com/office/drawing/2014/main" id="{65548F3D-E9E7-427F-A715-E3BFE52134AC}"/>
                  </a:ext>
                </a:extLst>
              </p:cNvPr>
              <p:cNvPicPr/>
              <p:nvPr/>
            </p:nvPicPr>
            <p:blipFill>
              <a:blip r:embed="rId8"/>
              <a:stretch>
                <a:fillRect/>
              </a:stretch>
            </p:blipFill>
            <p:spPr>
              <a:xfrm>
                <a:off x="7330930" y="30967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9356869-7130-499E-9E72-91AC05B6AD05}"/>
                  </a:ext>
                </a:extLst>
              </p14:cNvPr>
              <p14:cNvContentPartPr/>
              <p14:nvPr/>
            </p14:nvContentPartPr>
            <p14:xfrm>
              <a:off x="7384930" y="3204720"/>
              <a:ext cx="360" cy="360"/>
            </p14:xfrm>
          </p:contentPart>
        </mc:Choice>
        <mc:Fallback xmlns="">
          <p:pic>
            <p:nvPicPr>
              <p:cNvPr id="9" name="Ink 8">
                <a:extLst>
                  <a:ext uri="{FF2B5EF4-FFF2-40B4-BE49-F238E27FC236}">
                    <a16:creationId xmlns:a16="http://schemas.microsoft.com/office/drawing/2014/main" id="{B9356869-7130-499E-9E72-91AC05B6AD05}"/>
                  </a:ext>
                </a:extLst>
              </p:cNvPr>
              <p:cNvPicPr/>
              <p:nvPr/>
            </p:nvPicPr>
            <p:blipFill>
              <a:blip r:embed="rId8"/>
              <a:stretch>
                <a:fillRect/>
              </a:stretch>
            </p:blipFill>
            <p:spPr>
              <a:xfrm>
                <a:off x="7330930" y="30967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253D3E7E-139B-4633-BED7-868363ED39F6}"/>
                  </a:ext>
                </a:extLst>
              </p14:cNvPr>
              <p14:cNvContentPartPr/>
              <p14:nvPr/>
            </p14:nvContentPartPr>
            <p14:xfrm>
              <a:off x="7384930" y="3204720"/>
              <a:ext cx="360" cy="360"/>
            </p14:xfrm>
          </p:contentPart>
        </mc:Choice>
        <mc:Fallback xmlns="">
          <p:pic>
            <p:nvPicPr>
              <p:cNvPr id="10" name="Ink 9">
                <a:extLst>
                  <a:ext uri="{FF2B5EF4-FFF2-40B4-BE49-F238E27FC236}">
                    <a16:creationId xmlns:a16="http://schemas.microsoft.com/office/drawing/2014/main" id="{253D3E7E-139B-4633-BED7-868363ED39F6}"/>
                  </a:ext>
                </a:extLst>
              </p:cNvPr>
              <p:cNvPicPr/>
              <p:nvPr/>
            </p:nvPicPr>
            <p:blipFill>
              <a:blip r:embed="rId8"/>
              <a:stretch>
                <a:fillRect/>
              </a:stretch>
            </p:blipFill>
            <p:spPr>
              <a:xfrm>
                <a:off x="7330930" y="30967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B4B634E1-586A-448B-B1BF-71D8FCD5C83E}"/>
                  </a:ext>
                </a:extLst>
              </p14:cNvPr>
              <p14:cNvContentPartPr/>
              <p14:nvPr/>
            </p14:nvContentPartPr>
            <p14:xfrm>
              <a:off x="7384930" y="3204720"/>
              <a:ext cx="360" cy="360"/>
            </p14:xfrm>
          </p:contentPart>
        </mc:Choice>
        <mc:Fallback xmlns="">
          <p:pic>
            <p:nvPicPr>
              <p:cNvPr id="11" name="Ink 10">
                <a:extLst>
                  <a:ext uri="{FF2B5EF4-FFF2-40B4-BE49-F238E27FC236}">
                    <a16:creationId xmlns:a16="http://schemas.microsoft.com/office/drawing/2014/main" id="{B4B634E1-586A-448B-B1BF-71D8FCD5C83E}"/>
                  </a:ext>
                </a:extLst>
              </p:cNvPr>
              <p:cNvPicPr/>
              <p:nvPr/>
            </p:nvPicPr>
            <p:blipFill>
              <a:blip r:embed="rId13"/>
              <a:stretch>
                <a:fillRect/>
              </a:stretch>
            </p:blipFill>
            <p:spPr>
              <a:xfrm>
                <a:off x="7330930" y="30967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414E9828-CFD5-40D0-BE3A-C800ACE6CC51}"/>
                  </a:ext>
                </a:extLst>
              </p14:cNvPr>
              <p14:cNvContentPartPr/>
              <p14:nvPr/>
            </p14:nvContentPartPr>
            <p14:xfrm>
              <a:off x="7384930" y="3204720"/>
              <a:ext cx="360" cy="360"/>
            </p14:xfrm>
          </p:contentPart>
        </mc:Choice>
        <mc:Fallback xmlns="">
          <p:pic>
            <p:nvPicPr>
              <p:cNvPr id="12" name="Ink 11">
                <a:extLst>
                  <a:ext uri="{FF2B5EF4-FFF2-40B4-BE49-F238E27FC236}">
                    <a16:creationId xmlns:a16="http://schemas.microsoft.com/office/drawing/2014/main" id="{414E9828-CFD5-40D0-BE3A-C800ACE6CC51}"/>
                  </a:ext>
                </a:extLst>
              </p:cNvPr>
              <p:cNvPicPr/>
              <p:nvPr/>
            </p:nvPicPr>
            <p:blipFill>
              <a:blip r:embed="rId13"/>
              <a:stretch>
                <a:fillRect/>
              </a:stretch>
            </p:blipFill>
            <p:spPr>
              <a:xfrm>
                <a:off x="7330930" y="30967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B0CAFF08-0612-4672-8B83-B601AE33C762}"/>
                  </a:ext>
                </a:extLst>
              </p14:cNvPr>
              <p14:cNvContentPartPr/>
              <p14:nvPr/>
            </p14:nvContentPartPr>
            <p14:xfrm>
              <a:off x="7384930" y="3204720"/>
              <a:ext cx="360" cy="360"/>
            </p14:xfrm>
          </p:contentPart>
        </mc:Choice>
        <mc:Fallback xmlns="">
          <p:pic>
            <p:nvPicPr>
              <p:cNvPr id="13" name="Ink 12">
                <a:extLst>
                  <a:ext uri="{FF2B5EF4-FFF2-40B4-BE49-F238E27FC236}">
                    <a16:creationId xmlns:a16="http://schemas.microsoft.com/office/drawing/2014/main" id="{B0CAFF08-0612-4672-8B83-B601AE33C762}"/>
                  </a:ext>
                </a:extLst>
              </p:cNvPr>
              <p:cNvPicPr/>
              <p:nvPr/>
            </p:nvPicPr>
            <p:blipFill>
              <a:blip r:embed="rId8"/>
              <a:stretch>
                <a:fillRect/>
              </a:stretch>
            </p:blipFill>
            <p:spPr>
              <a:xfrm>
                <a:off x="7330930" y="30967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1C78EBFA-1179-4081-9D23-32FC9C77ED02}"/>
                  </a:ext>
                </a:extLst>
              </p14:cNvPr>
              <p14:cNvContentPartPr/>
              <p14:nvPr/>
            </p14:nvContentPartPr>
            <p14:xfrm>
              <a:off x="7384930" y="3204720"/>
              <a:ext cx="360" cy="360"/>
            </p14:xfrm>
          </p:contentPart>
        </mc:Choice>
        <mc:Fallback xmlns="">
          <p:pic>
            <p:nvPicPr>
              <p:cNvPr id="14" name="Ink 13">
                <a:extLst>
                  <a:ext uri="{FF2B5EF4-FFF2-40B4-BE49-F238E27FC236}">
                    <a16:creationId xmlns:a16="http://schemas.microsoft.com/office/drawing/2014/main" id="{1C78EBFA-1179-4081-9D23-32FC9C77ED02}"/>
                  </a:ext>
                </a:extLst>
              </p:cNvPr>
              <p:cNvPicPr/>
              <p:nvPr/>
            </p:nvPicPr>
            <p:blipFill>
              <a:blip r:embed="rId8"/>
              <a:stretch>
                <a:fillRect/>
              </a:stretch>
            </p:blipFill>
            <p:spPr>
              <a:xfrm>
                <a:off x="7330930" y="3096720"/>
                <a:ext cx="108000" cy="216000"/>
              </a:xfrm>
              <a:prstGeom prst="rect">
                <a:avLst/>
              </a:prstGeom>
            </p:spPr>
          </p:pic>
        </mc:Fallback>
      </mc:AlternateContent>
      <p:sp>
        <p:nvSpPr>
          <p:cNvPr id="19" name="TextBox 18">
            <a:extLst>
              <a:ext uri="{FF2B5EF4-FFF2-40B4-BE49-F238E27FC236}">
                <a16:creationId xmlns:a16="http://schemas.microsoft.com/office/drawing/2014/main" id="{6B2725FA-9757-44F6-B09B-DAF7B4317E8F}"/>
              </a:ext>
            </a:extLst>
          </p:cNvPr>
          <p:cNvSpPr txBox="1"/>
          <p:nvPr/>
        </p:nvSpPr>
        <p:spPr>
          <a:xfrm>
            <a:off x="1814855" y="87868"/>
            <a:ext cx="1080745" cy="369332"/>
          </a:xfrm>
          <a:prstGeom prst="rect">
            <a:avLst/>
          </a:prstGeom>
          <a:solidFill>
            <a:schemeClr val="bg1"/>
          </a:solidFill>
        </p:spPr>
        <p:txBody>
          <a:bodyPr wrap="none" rtlCol="0">
            <a:spAutoFit/>
          </a:bodyPr>
          <a:lstStyle/>
          <a:p>
            <a:r>
              <a:rPr lang="en-US" dirty="0"/>
              <a:t>Using a    </a:t>
            </a:r>
          </a:p>
        </p:txBody>
      </p:sp>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951DFB7C-FBC7-407E-BCDA-24435681731A}"/>
                  </a:ext>
                </a:extLst>
              </p14:cNvPr>
              <p14:cNvContentPartPr/>
              <p14:nvPr/>
            </p14:nvContentPartPr>
            <p14:xfrm>
              <a:off x="3722650" y="289080"/>
              <a:ext cx="509400" cy="45000"/>
            </p14:xfrm>
          </p:contentPart>
        </mc:Choice>
        <mc:Fallback xmlns="">
          <p:pic>
            <p:nvPicPr>
              <p:cNvPr id="21" name="Ink 20">
                <a:extLst>
                  <a:ext uri="{FF2B5EF4-FFF2-40B4-BE49-F238E27FC236}">
                    <a16:creationId xmlns:a16="http://schemas.microsoft.com/office/drawing/2014/main" id="{951DFB7C-FBC7-407E-BCDA-24435681731A}"/>
                  </a:ext>
                </a:extLst>
              </p:cNvPr>
              <p:cNvPicPr/>
              <p:nvPr/>
            </p:nvPicPr>
            <p:blipFill>
              <a:blip r:embed="rId18"/>
              <a:stretch>
                <a:fillRect/>
              </a:stretch>
            </p:blipFill>
            <p:spPr>
              <a:xfrm>
                <a:off x="3668650" y="181080"/>
                <a:ext cx="617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D750F154-6A35-401B-820D-18CF6686C019}"/>
                  </a:ext>
                </a:extLst>
              </p14:cNvPr>
              <p14:cNvContentPartPr/>
              <p14:nvPr/>
            </p14:nvContentPartPr>
            <p14:xfrm>
              <a:off x="4139653" y="2772208"/>
              <a:ext cx="452520" cy="5040"/>
            </p14:xfrm>
          </p:contentPart>
        </mc:Choice>
        <mc:Fallback xmlns="">
          <p:pic>
            <p:nvPicPr>
              <p:cNvPr id="22" name="Ink 21">
                <a:extLst>
                  <a:ext uri="{FF2B5EF4-FFF2-40B4-BE49-F238E27FC236}">
                    <a16:creationId xmlns:a16="http://schemas.microsoft.com/office/drawing/2014/main" id="{D750F154-6A35-401B-820D-18CF6686C019}"/>
                  </a:ext>
                </a:extLst>
              </p:cNvPr>
              <p:cNvPicPr/>
              <p:nvPr/>
            </p:nvPicPr>
            <p:blipFill>
              <a:blip r:embed="rId20"/>
              <a:stretch>
                <a:fillRect/>
              </a:stretch>
            </p:blipFill>
            <p:spPr>
              <a:xfrm>
                <a:off x="4085653" y="2664208"/>
                <a:ext cx="5601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BC7B0A4B-B647-41B8-844E-9229B10D0EB8}"/>
                  </a:ext>
                </a:extLst>
              </p14:cNvPr>
              <p14:cNvContentPartPr/>
              <p14:nvPr/>
            </p14:nvContentPartPr>
            <p14:xfrm>
              <a:off x="1350013" y="2981728"/>
              <a:ext cx="552960" cy="21240"/>
            </p14:xfrm>
          </p:contentPart>
        </mc:Choice>
        <mc:Fallback xmlns="">
          <p:pic>
            <p:nvPicPr>
              <p:cNvPr id="23" name="Ink 22">
                <a:extLst>
                  <a:ext uri="{FF2B5EF4-FFF2-40B4-BE49-F238E27FC236}">
                    <a16:creationId xmlns:a16="http://schemas.microsoft.com/office/drawing/2014/main" id="{BC7B0A4B-B647-41B8-844E-9229B10D0EB8}"/>
                  </a:ext>
                </a:extLst>
              </p:cNvPr>
              <p:cNvPicPr/>
              <p:nvPr/>
            </p:nvPicPr>
            <p:blipFill>
              <a:blip r:embed="rId22"/>
              <a:stretch>
                <a:fillRect/>
              </a:stretch>
            </p:blipFill>
            <p:spPr>
              <a:xfrm>
                <a:off x="1296373" y="2874088"/>
                <a:ext cx="6606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68C021F3-7A15-4842-9289-ABF801BC0910}"/>
                  </a:ext>
                </a:extLst>
              </p14:cNvPr>
              <p14:cNvContentPartPr/>
              <p14:nvPr/>
            </p14:nvContentPartPr>
            <p14:xfrm>
              <a:off x="3770653" y="2280448"/>
              <a:ext cx="485640" cy="26640"/>
            </p14:xfrm>
          </p:contentPart>
        </mc:Choice>
        <mc:Fallback xmlns="">
          <p:pic>
            <p:nvPicPr>
              <p:cNvPr id="24" name="Ink 23">
                <a:extLst>
                  <a:ext uri="{FF2B5EF4-FFF2-40B4-BE49-F238E27FC236}">
                    <a16:creationId xmlns:a16="http://schemas.microsoft.com/office/drawing/2014/main" id="{68C021F3-7A15-4842-9289-ABF801BC0910}"/>
                  </a:ext>
                </a:extLst>
              </p:cNvPr>
              <p:cNvPicPr/>
              <p:nvPr/>
            </p:nvPicPr>
            <p:blipFill>
              <a:blip r:embed="rId24"/>
              <a:stretch>
                <a:fillRect/>
              </a:stretch>
            </p:blipFill>
            <p:spPr>
              <a:xfrm>
                <a:off x="3716653" y="2172448"/>
                <a:ext cx="5932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F1E26D67-7876-4432-8D57-88FEB6E967A9}"/>
                  </a:ext>
                </a:extLst>
              </p14:cNvPr>
              <p14:cNvContentPartPr/>
              <p14:nvPr/>
            </p14:nvContentPartPr>
            <p14:xfrm>
              <a:off x="4579933" y="1157248"/>
              <a:ext cx="787680" cy="17640"/>
            </p14:xfrm>
          </p:contentPart>
        </mc:Choice>
        <mc:Fallback xmlns="">
          <p:pic>
            <p:nvPicPr>
              <p:cNvPr id="25" name="Ink 24">
                <a:extLst>
                  <a:ext uri="{FF2B5EF4-FFF2-40B4-BE49-F238E27FC236}">
                    <a16:creationId xmlns:a16="http://schemas.microsoft.com/office/drawing/2014/main" id="{F1E26D67-7876-4432-8D57-88FEB6E967A9}"/>
                  </a:ext>
                </a:extLst>
              </p:cNvPr>
              <p:cNvPicPr/>
              <p:nvPr/>
            </p:nvPicPr>
            <p:blipFill>
              <a:blip r:embed="rId26"/>
              <a:stretch>
                <a:fillRect/>
              </a:stretch>
            </p:blipFill>
            <p:spPr>
              <a:xfrm>
                <a:off x="4525933" y="1049608"/>
                <a:ext cx="895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6181D476-41D5-449C-8375-F221E60FB203}"/>
                  </a:ext>
                </a:extLst>
              </p14:cNvPr>
              <p14:cNvContentPartPr/>
              <p14:nvPr/>
            </p14:nvContentPartPr>
            <p14:xfrm>
              <a:off x="3200400" y="1500480"/>
              <a:ext cx="434520" cy="16920"/>
            </p14:xfrm>
          </p:contentPart>
        </mc:Choice>
        <mc:Fallback xmlns="">
          <p:pic>
            <p:nvPicPr>
              <p:cNvPr id="26" name="Ink 25">
                <a:extLst>
                  <a:ext uri="{FF2B5EF4-FFF2-40B4-BE49-F238E27FC236}">
                    <a16:creationId xmlns:a16="http://schemas.microsoft.com/office/drawing/2014/main" id="{6181D476-41D5-449C-8375-F221E60FB203}"/>
                  </a:ext>
                </a:extLst>
              </p:cNvPr>
              <p:cNvPicPr/>
              <p:nvPr/>
            </p:nvPicPr>
            <p:blipFill>
              <a:blip r:embed="rId28"/>
              <a:stretch>
                <a:fillRect/>
              </a:stretch>
            </p:blipFill>
            <p:spPr>
              <a:xfrm>
                <a:off x="3146400" y="1394730"/>
                <a:ext cx="542160" cy="22806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 name="Ink 3">
                <a:extLst>
                  <a:ext uri="{FF2B5EF4-FFF2-40B4-BE49-F238E27FC236}">
                    <a16:creationId xmlns:a16="http://schemas.microsoft.com/office/drawing/2014/main" id="{11B52A82-B540-43A2-9E57-53FF6002E91A}"/>
                  </a:ext>
                </a:extLst>
              </p14:cNvPr>
              <p14:cNvContentPartPr/>
              <p14:nvPr/>
            </p14:nvContentPartPr>
            <p14:xfrm>
              <a:off x="5519533" y="4475008"/>
              <a:ext cx="360" cy="360"/>
            </p14:xfrm>
          </p:contentPart>
        </mc:Choice>
        <mc:Fallback xmlns="">
          <p:pic>
            <p:nvPicPr>
              <p:cNvPr id="4" name="Ink 3">
                <a:extLst>
                  <a:ext uri="{FF2B5EF4-FFF2-40B4-BE49-F238E27FC236}">
                    <a16:creationId xmlns:a16="http://schemas.microsoft.com/office/drawing/2014/main" id="{11B52A82-B540-43A2-9E57-53FF6002E91A}"/>
                  </a:ext>
                </a:extLst>
              </p:cNvPr>
              <p:cNvPicPr/>
              <p:nvPr/>
            </p:nvPicPr>
            <p:blipFill>
              <a:blip r:embed="rId30"/>
              <a:stretch>
                <a:fillRect/>
              </a:stretch>
            </p:blipFill>
            <p:spPr>
              <a:xfrm>
                <a:off x="5501893" y="445736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Ink 14">
                <a:extLst>
                  <a:ext uri="{FF2B5EF4-FFF2-40B4-BE49-F238E27FC236}">
                    <a16:creationId xmlns:a16="http://schemas.microsoft.com/office/drawing/2014/main" id="{B613DAC9-56FD-F38D-85EB-5A4833AAE6AE}"/>
                  </a:ext>
                </a:extLst>
              </p14:cNvPr>
              <p14:cNvContentPartPr/>
              <p14:nvPr/>
            </p14:nvContentPartPr>
            <p14:xfrm>
              <a:off x="6945010" y="1530101"/>
              <a:ext cx="434520" cy="16920"/>
            </p14:xfrm>
          </p:contentPart>
        </mc:Choice>
        <mc:Fallback xmlns="">
          <p:pic>
            <p:nvPicPr>
              <p:cNvPr id="15" name="Ink 14">
                <a:extLst>
                  <a:ext uri="{FF2B5EF4-FFF2-40B4-BE49-F238E27FC236}">
                    <a16:creationId xmlns:a16="http://schemas.microsoft.com/office/drawing/2014/main" id="{B613DAC9-56FD-F38D-85EB-5A4833AAE6AE}"/>
                  </a:ext>
                </a:extLst>
              </p:cNvPr>
              <p:cNvPicPr/>
              <p:nvPr/>
            </p:nvPicPr>
            <p:blipFill>
              <a:blip r:embed="rId32"/>
              <a:stretch>
                <a:fillRect/>
              </a:stretch>
            </p:blipFill>
            <p:spPr>
              <a:xfrm>
                <a:off x="6891010" y="1424351"/>
                <a:ext cx="542160" cy="228068"/>
              </a:xfrm>
              <a:prstGeom prst="rect">
                <a:avLst/>
              </a:prstGeom>
            </p:spPr>
          </p:pic>
        </mc:Fallback>
      </mc:AlternateContent>
    </p:spTree>
    <p:extLst>
      <p:ext uri="{BB962C8B-B14F-4D97-AF65-F5344CB8AC3E}">
        <p14:creationId xmlns:p14="http://schemas.microsoft.com/office/powerpoint/2010/main" val="412416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2DEF27-D974-47DF-B89E-AECFBC5BBDF2}"/>
              </a:ext>
            </a:extLst>
          </p:cNvPr>
          <p:cNvSpPr>
            <a:spLocks noGrp="1"/>
          </p:cNvSpPr>
          <p:nvPr>
            <p:ph type="sldNum" sz="quarter" idx="12"/>
          </p:nvPr>
        </p:nvSpPr>
        <p:spPr/>
        <p:txBody>
          <a:bodyPr/>
          <a:lstStyle/>
          <a:p>
            <a:fld id="{E3CAC75A-F3F1-4A01-BD63-E3788D91043A}" type="slidenum">
              <a:rPr lang="en-US" smtClean="0"/>
              <a:pPr/>
              <a:t>19</a:t>
            </a:fld>
            <a:endParaRPr lang="en-US"/>
          </a:p>
        </p:txBody>
      </p:sp>
      <p:pic>
        <p:nvPicPr>
          <p:cNvPr id="3" name="Picture 2">
            <a:extLst>
              <a:ext uri="{FF2B5EF4-FFF2-40B4-BE49-F238E27FC236}">
                <a16:creationId xmlns:a16="http://schemas.microsoft.com/office/drawing/2014/main" id="{6CC36F6E-F791-40AA-8266-FF010D9F2EEB}"/>
              </a:ext>
            </a:extLst>
          </p:cNvPr>
          <p:cNvPicPr>
            <a:picLocks noChangeAspect="1"/>
          </p:cNvPicPr>
          <p:nvPr/>
        </p:nvPicPr>
        <p:blipFill>
          <a:blip r:embed="rId2"/>
          <a:stretch>
            <a:fillRect/>
          </a:stretch>
        </p:blipFill>
        <p:spPr>
          <a:xfrm>
            <a:off x="428266" y="176883"/>
            <a:ext cx="8287468" cy="6504234"/>
          </a:xfrm>
          <a:prstGeom prst="rect">
            <a:avLst/>
          </a:prstGeom>
        </p:spPr>
      </p:pic>
      <p:sp>
        <p:nvSpPr>
          <p:cNvPr id="4" name="Rectangle 3">
            <a:extLst>
              <a:ext uri="{FF2B5EF4-FFF2-40B4-BE49-F238E27FC236}">
                <a16:creationId xmlns:a16="http://schemas.microsoft.com/office/drawing/2014/main" id="{C0D8AA46-A4C3-49D2-8313-3609EA773472}"/>
              </a:ext>
            </a:extLst>
          </p:cNvPr>
          <p:cNvSpPr/>
          <p:nvPr/>
        </p:nvSpPr>
        <p:spPr>
          <a:xfrm>
            <a:off x="685800" y="2514600"/>
            <a:ext cx="4648200" cy="838200"/>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9A9B2716-70F6-4CE5-A711-EFC14C6EF5E4}"/>
                  </a:ext>
                </a:extLst>
              </p14:cNvPr>
              <p14:cNvContentPartPr/>
              <p14:nvPr/>
            </p14:nvContentPartPr>
            <p14:xfrm>
              <a:off x="4104129" y="989535"/>
              <a:ext cx="72360" cy="148680"/>
            </p14:xfrm>
          </p:contentPart>
        </mc:Choice>
        <mc:Fallback xmlns="">
          <p:pic>
            <p:nvPicPr>
              <p:cNvPr id="14" name="Ink 13">
                <a:extLst>
                  <a:ext uri="{FF2B5EF4-FFF2-40B4-BE49-F238E27FC236}">
                    <a16:creationId xmlns:a16="http://schemas.microsoft.com/office/drawing/2014/main" id="{9A9B2716-70F6-4CE5-A711-EFC14C6EF5E4}"/>
                  </a:ext>
                </a:extLst>
              </p:cNvPr>
              <p:cNvPicPr/>
              <p:nvPr/>
            </p:nvPicPr>
            <p:blipFill>
              <a:blip r:embed="rId4"/>
              <a:stretch>
                <a:fillRect/>
              </a:stretch>
            </p:blipFill>
            <p:spPr>
              <a:xfrm>
                <a:off x="4095489" y="980895"/>
                <a:ext cx="90000" cy="166320"/>
              </a:xfrm>
              <a:prstGeom prst="rect">
                <a:avLst/>
              </a:prstGeom>
            </p:spPr>
          </p:pic>
        </mc:Fallback>
      </mc:AlternateContent>
      <p:grpSp>
        <p:nvGrpSpPr>
          <p:cNvPr id="18" name="Group 17">
            <a:extLst>
              <a:ext uri="{FF2B5EF4-FFF2-40B4-BE49-F238E27FC236}">
                <a16:creationId xmlns:a16="http://schemas.microsoft.com/office/drawing/2014/main" id="{84403A7F-A75D-4D26-B7B1-39EE36AF9010}"/>
              </a:ext>
            </a:extLst>
          </p:cNvPr>
          <p:cNvGrpSpPr/>
          <p:nvPr/>
        </p:nvGrpSpPr>
        <p:grpSpPr>
          <a:xfrm>
            <a:off x="4127529" y="847335"/>
            <a:ext cx="209880" cy="266040"/>
            <a:chOff x="4127529" y="847335"/>
            <a:chExt cx="209880" cy="26604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81528AD-6508-4C4E-8754-A70B87AF78D7}"/>
                    </a:ext>
                  </a:extLst>
                </p14:cNvPr>
                <p14:cNvContentPartPr/>
                <p14:nvPr/>
              </p14:nvContentPartPr>
              <p14:xfrm>
                <a:off x="4127529" y="855975"/>
                <a:ext cx="63000" cy="80280"/>
              </p14:xfrm>
            </p:contentPart>
          </mc:Choice>
          <mc:Fallback xmlns="">
            <p:pic>
              <p:nvPicPr>
                <p:cNvPr id="6" name="Ink 5">
                  <a:extLst>
                    <a:ext uri="{FF2B5EF4-FFF2-40B4-BE49-F238E27FC236}">
                      <a16:creationId xmlns:a16="http://schemas.microsoft.com/office/drawing/2014/main" id="{481528AD-6508-4C4E-8754-A70B87AF78D7}"/>
                    </a:ext>
                  </a:extLst>
                </p:cNvPr>
                <p:cNvPicPr/>
                <p:nvPr/>
              </p:nvPicPr>
              <p:blipFill>
                <a:blip r:embed="rId6"/>
                <a:stretch>
                  <a:fillRect/>
                </a:stretch>
              </p:blipFill>
              <p:spPr>
                <a:xfrm>
                  <a:off x="4118529" y="847335"/>
                  <a:ext cx="806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123D18F-4E44-4360-B594-3CAAB448BC0B}"/>
                    </a:ext>
                  </a:extLst>
                </p14:cNvPr>
                <p14:cNvContentPartPr/>
                <p14:nvPr/>
              </p14:nvContentPartPr>
              <p14:xfrm>
                <a:off x="4211049" y="847335"/>
                <a:ext cx="14760" cy="94680"/>
              </p14:xfrm>
            </p:contentPart>
          </mc:Choice>
          <mc:Fallback xmlns="">
            <p:pic>
              <p:nvPicPr>
                <p:cNvPr id="7" name="Ink 6">
                  <a:extLst>
                    <a:ext uri="{FF2B5EF4-FFF2-40B4-BE49-F238E27FC236}">
                      <a16:creationId xmlns:a16="http://schemas.microsoft.com/office/drawing/2014/main" id="{4123D18F-4E44-4360-B594-3CAAB448BC0B}"/>
                    </a:ext>
                  </a:extLst>
                </p:cNvPr>
                <p:cNvPicPr/>
                <p:nvPr/>
              </p:nvPicPr>
              <p:blipFill>
                <a:blip r:embed="rId8"/>
                <a:stretch>
                  <a:fillRect/>
                </a:stretch>
              </p:blipFill>
              <p:spPr>
                <a:xfrm>
                  <a:off x="4202409" y="838695"/>
                  <a:ext cx="32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7FC21369-30D2-4169-9344-5C47CE76CCDD}"/>
                    </a:ext>
                  </a:extLst>
                </p14:cNvPr>
                <p14:cNvContentPartPr/>
                <p14:nvPr/>
              </p14:nvContentPartPr>
              <p14:xfrm>
                <a:off x="4229769" y="848415"/>
                <a:ext cx="107640" cy="75240"/>
              </p14:xfrm>
            </p:contentPart>
          </mc:Choice>
          <mc:Fallback xmlns="">
            <p:pic>
              <p:nvPicPr>
                <p:cNvPr id="8" name="Ink 7">
                  <a:extLst>
                    <a:ext uri="{FF2B5EF4-FFF2-40B4-BE49-F238E27FC236}">
                      <a16:creationId xmlns:a16="http://schemas.microsoft.com/office/drawing/2014/main" id="{7FC21369-30D2-4169-9344-5C47CE76CCDD}"/>
                    </a:ext>
                  </a:extLst>
                </p:cNvPr>
                <p:cNvPicPr/>
                <p:nvPr/>
              </p:nvPicPr>
              <p:blipFill>
                <a:blip r:embed="rId10"/>
                <a:stretch>
                  <a:fillRect/>
                </a:stretch>
              </p:blipFill>
              <p:spPr>
                <a:xfrm>
                  <a:off x="4220769" y="839775"/>
                  <a:ext cx="1252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D533F6B5-9238-44E9-9B6C-3E5159AB727E}"/>
                    </a:ext>
                  </a:extLst>
                </p14:cNvPr>
                <p14:cNvContentPartPr/>
                <p14:nvPr/>
              </p14:nvContentPartPr>
              <p14:xfrm>
                <a:off x="4176129" y="984855"/>
                <a:ext cx="25920" cy="128520"/>
              </p14:xfrm>
            </p:contentPart>
          </mc:Choice>
          <mc:Fallback xmlns="">
            <p:pic>
              <p:nvPicPr>
                <p:cNvPr id="17" name="Ink 16">
                  <a:extLst>
                    <a:ext uri="{FF2B5EF4-FFF2-40B4-BE49-F238E27FC236}">
                      <a16:creationId xmlns:a16="http://schemas.microsoft.com/office/drawing/2014/main" id="{D533F6B5-9238-44E9-9B6C-3E5159AB727E}"/>
                    </a:ext>
                  </a:extLst>
                </p:cNvPr>
                <p:cNvPicPr/>
                <p:nvPr/>
              </p:nvPicPr>
              <p:blipFill>
                <a:blip r:embed="rId12"/>
                <a:stretch>
                  <a:fillRect/>
                </a:stretch>
              </p:blipFill>
              <p:spPr>
                <a:xfrm>
                  <a:off x="4167129" y="976215"/>
                  <a:ext cx="43560" cy="14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1A9F218B-C3D7-4A61-83E8-AB4F5BA8CF71}"/>
                  </a:ext>
                </a:extLst>
              </p14:cNvPr>
              <p14:cNvContentPartPr/>
              <p14:nvPr/>
            </p14:nvContentPartPr>
            <p14:xfrm>
              <a:off x="4496169" y="1286895"/>
              <a:ext cx="2009880" cy="62640"/>
            </p14:xfrm>
          </p:contentPart>
        </mc:Choice>
        <mc:Fallback xmlns="">
          <p:pic>
            <p:nvPicPr>
              <p:cNvPr id="19" name="Ink 18">
                <a:extLst>
                  <a:ext uri="{FF2B5EF4-FFF2-40B4-BE49-F238E27FC236}">
                    <a16:creationId xmlns:a16="http://schemas.microsoft.com/office/drawing/2014/main" id="{1A9F218B-C3D7-4A61-83E8-AB4F5BA8CF71}"/>
                  </a:ext>
                </a:extLst>
              </p:cNvPr>
              <p:cNvPicPr/>
              <p:nvPr/>
            </p:nvPicPr>
            <p:blipFill>
              <a:blip r:embed="rId14"/>
              <a:stretch>
                <a:fillRect/>
              </a:stretch>
            </p:blipFill>
            <p:spPr>
              <a:xfrm>
                <a:off x="4442169" y="1178895"/>
                <a:ext cx="21175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FB927215-5DF6-42C4-9B70-A32211DB8FB6}"/>
                  </a:ext>
                </a:extLst>
              </p14:cNvPr>
              <p14:cNvContentPartPr/>
              <p14:nvPr/>
            </p14:nvContentPartPr>
            <p14:xfrm>
              <a:off x="7284009" y="1286535"/>
              <a:ext cx="1071000" cy="21240"/>
            </p14:xfrm>
          </p:contentPart>
        </mc:Choice>
        <mc:Fallback xmlns="">
          <p:pic>
            <p:nvPicPr>
              <p:cNvPr id="20" name="Ink 19">
                <a:extLst>
                  <a:ext uri="{FF2B5EF4-FFF2-40B4-BE49-F238E27FC236}">
                    <a16:creationId xmlns:a16="http://schemas.microsoft.com/office/drawing/2014/main" id="{FB927215-5DF6-42C4-9B70-A32211DB8FB6}"/>
                  </a:ext>
                </a:extLst>
              </p:cNvPr>
              <p:cNvPicPr/>
              <p:nvPr/>
            </p:nvPicPr>
            <p:blipFill>
              <a:blip r:embed="rId16"/>
              <a:stretch>
                <a:fillRect/>
              </a:stretch>
            </p:blipFill>
            <p:spPr>
              <a:xfrm>
                <a:off x="7230009" y="1178895"/>
                <a:ext cx="11786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A6706C99-FFFD-41FB-93FC-C438962A7344}"/>
                  </a:ext>
                </a:extLst>
              </p14:cNvPr>
              <p14:cNvContentPartPr/>
              <p14:nvPr/>
            </p14:nvContentPartPr>
            <p14:xfrm>
              <a:off x="701049" y="1539615"/>
              <a:ext cx="660240" cy="14040"/>
            </p14:xfrm>
          </p:contentPart>
        </mc:Choice>
        <mc:Fallback xmlns="">
          <p:pic>
            <p:nvPicPr>
              <p:cNvPr id="21" name="Ink 20">
                <a:extLst>
                  <a:ext uri="{FF2B5EF4-FFF2-40B4-BE49-F238E27FC236}">
                    <a16:creationId xmlns:a16="http://schemas.microsoft.com/office/drawing/2014/main" id="{A6706C99-FFFD-41FB-93FC-C438962A7344}"/>
                  </a:ext>
                </a:extLst>
              </p:cNvPr>
              <p:cNvPicPr/>
              <p:nvPr/>
            </p:nvPicPr>
            <p:blipFill>
              <a:blip r:embed="rId18"/>
              <a:stretch>
                <a:fillRect/>
              </a:stretch>
            </p:blipFill>
            <p:spPr>
              <a:xfrm>
                <a:off x="647409" y="1431975"/>
                <a:ext cx="7678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8DA8E1DF-C215-4BF3-A5F4-AF8D6FF1BF7D}"/>
                  </a:ext>
                </a:extLst>
              </p14:cNvPr>
              <p14:cNvContentPartPr/>
              <p14:nvPr/>
            </p14:nvContentPartPr>
            <p14:xfrm>
              <a:off x="3448569" y="1295895"/>
              <a:ext cx="503640" cy="9360"/>
            </p14:xfrm>
          </p:contentPart>
        </mc:Choice>
        <mc:Fallback xmlns="">
          <p:pic>
            <p:nvPicPr>
              <p:cNvPr id="22" name="Ink 21">
                <a:extLst>
                  <a:ext uri="{FF2B5EF4-FFF2-40B4-BE49-F238E27FC236}">
                    <a16:creationId xmlns:a16="http://schemas.microsoft.com/office/drawing/2014/main" id="{8DA8E1DF-C215-4BF3-A5F4-AF8D6FF1BF7D}"/>
                  </a:ext>
                </a:extLst>
              </p:cNvPr>
              <p:cNvPicPr/>
              <p:nvPr/>
            </p:nvPicPr>
            <p:blipFill>
              <a:blip r:embed="rId20"/>
              <a:stretch>
                <a:fillRect/>
              </a:stretch>
            </p:blipFill>
            <p:spPr>
              <a:xfrm>
                <a:off x="3394929" y="1187895"/>
                <a:ext cx="611280" cy="225000"/>
              </a:xfrm>
              <a:prstGeom prst="rect">
                <a:avLst/>
              </a:prstGeom>
            </p:spPr>
          </p:pic>
        </mc:Fallback>
      </mc:AlternateContent>
      <p:sp>
        <p:nvSpPr>
          <p:cNvPr id="5" name="TextBox 4">
            <a:extLst>
              <a:ext uri="{FF2B5EF4-FFF2-40B4-BE49-F238E27FC236}">
                <a16:creationId xmlns:a16="http://schemas.microsoft.com/office/drawing/2014/main" id="{700A5B9A-A21B-8E96-E431-555125B5966E}"/>
              </a:ext>
            </a:extLst>
          </p:cNvPr>
          <p:cNvSpPr txBox="1"/>
          <p:nvPr/>
        </p:nvSpPr>
        <p:spPr>
          <a:xfrm>
            <a:off x="3733800" y="3566339"/>
            <a:ext cx="1804340" cy="461665"/>
          </a:xfrm>
          <a:prstGeom prst="rect">
            <a:avLst/>
          </a:prstGeom>
          <a:noFill/>
        </p:spPr>
        <p:txBody>
          <a:bodyPr wrap="none" rtlCol="0">
            <a:spAutoFit/>
          </a:bodyPr>
          <a:lstStyle/>
          <a:p>
            <a:r>
              <a:rPr lang="en-US" sz="2400" dirty="0">
                <a:solidFill>
                  <a:srgbClr val="FF0000"/>
                </a:solidFill>
              </a:rPr>
              <a:t>Fix this code.</a:t>
            </a:r>
          </a:p>
        </p:txBody>
      </p:sp>
    </p:spTree>
    <p:extLst>
      <p:ext uri="{BB962C8B-B14F-4D97-AF65-F5344CB8AC3E}">
        <p14:creationId xmlns:p14="http://schemas.microsoft.com/office/powerpoint/2010/main" val="856553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
            <a:ext cx="4784859" cy="6857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334000" y="609600"/>
            <a:ext cx="3810000" cy="1200329"/>
          </a:xfrm>
          <a:prstGeom prst="rect">
            <a:avLst/>
          </a:prstGeom>
          <a:noFill/>
        </p:spPr>
        <p:txBody>
          <a:bodyPr wrap="square" rtlCol="0">
            <a:spAutoFit/>
          </a:bodyPr>
          <a:lstStyle/>
          <a:p>
            <a:r>
              <a:rPr lang="en-US" dirty="0"/>
              <a:t>This text was written for Xilinx</a:t>
            </a:r>
          </a:p>
          <a:p>
            <a:r>
              <a:rPr lang="en-US" dirty="0"/>
              <a:t>(the main competitor of Altera),</a:t>
            </a:r>
          </a:p>
          <a:p>
            <a:r>
              <a:rPr lang="en-US" dirty="0"/>
              <a:t>but most VHDL commands work on both FPGAs.</a:t>
            </a:r>
          </a:p>
        </p:txBody>
      </p:sp>
      <p:sp>
        <p:nvSpPr>
          <p:cNvPr id="3" name="Slide Number Placeholder 2"/>
          <p:cNvSpPr>
            <a:spLocks noGrp="1"/>
          </p:cNvSpPr>
          <p:nvPr>
            <p:ph type="sldNum" sz="quarter" idx="12"/>
          </p:nvPr>
        </p:nvSpPr>
        <p:spPr/>
        <p:txBody>
          <a:bodyPr/>
          <a:lstStyle/>
          <a:p>
            <a:fld id="{E3CAC75A-F3F1-4A01-BD63-E3788D91043A}" type="slidenum">
              <a:rPr lang="en-US" smtClean="0"/>
              <a:pPr/>
              <a:t>2</a:t>
            </a:fld>
            <a:endParaRPr lang="en-US"/>
          </a:p>
        </p:txBody>
      </p:sp>
    </p:spTree>
    <p:extLst>
      <p:ext uri="{BB962C8B-B14F-4D97-AF65-F5344CB8AC3E}">
        <p14:creationId xmlns:p14="http://schemas.microsoft.com/office/powerpoint/2010/main" val="65226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E9CF71-D54B-464E-A039-8DF05F3A2EEB}"/>
              </a:ext>
            </a:extLst>
          </p:cNvPr>
          <p:cNvSpPr>
            <a:spLocks noGrp="1"/>
          </p:cNvSpPr>
          <p:nvPr>
            <p:ph type="sldNum" sz="quarter" idx="12"/>
          </p:nvPr>
        </p:nvSpPr>
        <p:spPr/>
        <p:txBody>
          <a:bodyPr/>
          <a:lstStyle/>
          <a:p>
            <a:fld id="{E3CAC75A-F3F1-4A01-BD63-E3788D91043A}" type="slidenum">
              <a:rPr lang="en-US" smtClean="0"/>
              <a:pPr/>
              <a:t>20</a:t>
            </a:fld>
            <a:endParaRPr lang="en-US"/>
          </a:p>
        </p:txBody>
      </p:sp>
      <p:pic>
        <p:nvPicPr>
          <p:cNvPr id="4" name="Picture 3">
            <a:extLst>
              <a:ext uri="{FF2B5EF4-FFF2-40B4-BE49-F238E27FC236}">
                <a16:creationId xmlns:a16="http://schemas.microsoft.com/office/drawing/2014/main" id="{5A7D3ED3-2089-4317-AE2E-1F20C52A7FE1}"/>
              </a:ext>
            </a:extLst>
          </p:cNvPr>
          <p:cNvPicPr>
            <a:picLocks noChangeAspect="1"/>
          </p:cNvPicPr>
          <p:nvPr/>
        </p:nvPicPr>
        <p:blipFill>
          <a:blip r:embed="rId2"/>
          <a:stretch>
            <a:fillRect/>
          </a:stretch>
        </p:blipFill>
        <p:spPr>
          <a:xfrm>
            <a:off x="304800" y="990600"/>
            <a:ext cx="3905390" cy="4328091"/>
          </a:xfrm>
          <a:prstGeom prst="rect">
            <a:avLst/>
          </a:prstGeom>
        </p:spPr>
      </p:pic>
    </p:spTree>
    <p:extLst>
      <p:ext uri="{BB962C8B-B14F-4D97-AF65-F5344CB8AC3E}">
        <p14:creationId xmlns:p14="http://schemas.microsoft.com/office/powerpoint/2010/main" val="327067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6C5106-A3A9-4E22-A46F-2FBBBD1C9CD6}"/>
              </a:ext>
            </a:extLst>
          </p:cNvPr>
          <p:cNvSpPr>
            <a:spLocks noGrp="1"/>
          </p:cNvSpPr>
          <p:nvPr>
            <p:ph type="sldNum" sz="quarter" idx="12"/>
          </p:nvPr>
        </p:nvSpPr>
        <p:spPr/>
        <p:txBody>
          <a:bodyPr/>
          <a:lstStyle/>
          <a:p>
            <a:fld id="{E3CAC75A-F3F1-4A01-BD63-E3788D91043A}" type="slidenum">
              <a:rPr lang="en-US" smtClean="0"/>
              <a:pPr/>
              <a:t>21</a:t>
            </a:fld>
            <a:endParaRPr lang="en-US"/>
          </a:p>
        </p:txBody>
      </p:sp>
      <p:pic>
        <p:nvPicPr>
          <p:cNvPr id="3" name="Picture 2">
            <a:extLst>
              <a:ext uri="{FF2B5EF4-FFF2-40B4-BE49-F238E27FC236}">
                <a16:creationId xmlns:a16="http://schemas.microsoft.com/office/drawing/2014/main" id="{A1D26F3B-7580-4CF8-BF6D-D2C3E88ED9BB}"/>
              </a:ext>
            </a:extLst>
          </p:cNvPr>
          <p:cNvPicPr>
            <a:picLocks noChangeAspect="1"/>
          </p:cNvPicPr>
          <p:nvPr/>
        </p:nvPicPr>
        <p:blipFill>
          <a:blip r:embed="rId2"/>
          <a:stretch>
            <a:fillRect/>
          </a:stretch>
        </p:blipFill>
        <p:spPr>
          <a:xfrm>
            <a:off x="381000" y="609600"/>
            <a:ext cx="8420830" cy="723963"/>
          </a:xfrm>
          <a:prstGeom prst="rect">
            <a:avLst/>
          </a:prstGeom>
        </p:spPr>
      </p:pic>
      <p:pic>
        <p:nvPicPr>
          <p:cNvPr id="4" name="Picture 3">
            <a:extLst>
              <a:ext uri="{FF2B5EF4-FFF2-40B4-BE49-F238E27FC236}">
                <a16:creationId xmlns:a16="http://schemas.microsoft.com/office/drawing/2014/main" id="{3347D03A-1034-48D9-B167-000551D0D1BD}"/>
              </a:ext>
            </a:extLst>
          </p:cNvPr>
          <p:cNvPicPr>
            <a:picLocks noChangeAspect="1"/>
          </p:cNvPicPr>
          <p:nvPr/>
        </p:nvPicPr>
        <p:blipFill>
          <a:blip r:embed="rId3"/>
          <a:stretch>
            <a:fillRect/>
          </a:stretch>
        </p:blipFill>
        <p:spPr>
          <a:xfrm>
            <a:off x="466627" y="1447800"/>
            <a:ext cx="8192210" cy="3734124"/>
          </a:xfrm>
          <a:prstGeom prst="rect">
            <a:avLst/>
          </a:prstGeom>
        </p:spPr>
      </p:pic>
      <p:sp>
        <p:nvSpPr>
          <p:cNvPr id="5" name="TextBox 4">
            <a:extLst>
              <a:ext uri="{FF2B5EF4-FFF2-40B4-BE49-F238E27FC236}">
                <a16:creationId xmlns:a16="http://schemas.microsoft.com/office/drawing/2014/main" id="{4BE8C34E-61DD-4984-AC9E-E1F40E7C9CF8}"/>
              </a:ext>
            </a:extLst>
          </p:cNvPr>
          <p:cNvSpPr txBox="1"/>
          <p:nvPr/>
        </p:nvSpPr>
        <p:spPr>
          <a:xfrm>
            <a:off x="4038600" y="2971800"/>
            <a:ext cx="4343400" cy="369332"/>
          </a:xfrm>
          <a:prstGeom prst="rect">
            <a:avLst/>
          </a:prstGeom>
          <a:noFill/>
        </p:spPr>
        <p:txBody>
          <a:bodyPr wrap="square" rtlCol="0">
            <a:spAutoFit/>
          </a:bodyPr>
          <a:lstStyle/>
          <a:p>
            <a:r>
              <a:rPr lang="en-US" dirty="0">
                <a:solidFill>
                  <a:srgbClr val="00B050"/>
                </a:solidFill>
              </a:rPr>
              <a:t>Don’t need else when using default values.</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4A7BCA8-30D3-2DF8-F706-FD593569E359}"/>
                  </a:ext>
                </a:extLst>
              </p14:cNvPr>
              <p14:cNvContentPartPr/>
              <p14:nvPr/>
            </p14:nvContentPartPr>
            <p14:xfrm>
              <a:off x="4071690" y="1053291"/>
              <a:ext cx="1193400" cy="66240"/>
            </p14:xfrm>
          </p:contentPart>
        </mc:Choice>
        <mc:Fallback xmlns="">
          <p:pic>
            <p:nvPicPr>
              <p:cNvPr id="6" name="Ink 5">
                <a:extLst>
                  <a:ext uri="{FF2B5EF4-FFF2-40B4-BE49-F238E27FC236}">
                    <a16:creationId xmlns:a16="http://schemas.microsoft.com/office/drawing/2014/main" id="{F4A7BCA8-30D3-2DF8-F706-FD593569E359}"/>
                  </a:ext>
                </a:extLst>
              </p:cNvPr>
              <p:cNvPicPr/>
              <p:nvPr/>
            </p:nvPicPr>
            <p:blipFill>
              <a:blip r:embed="rId5"/>
              <a:stretch>
                <a:fillRect/>
              </a:stretch>
            </p:blipFill>
            <p:spPr>
              <a:xfrm>
                <a:off x="3999690" y="909291"/>
                <a:ext cx="13370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23EA12A-1280-E0DC-B56C-328657209738}"/>
                  </a:ext>
                </a:extLst>
              </p14:cNvPr>
              <p14:cNvContentPartPr/>
              <p14:nvPr/>
            </p14:nvContentPartPr>
            <p14:xfrm>
              <a:off x="5855490" y="1069851"/>
              <a:ext cx="907920" cy="74520"/>
            </p14:xfrm>
          </p:contentPart>
        </mc:Choice>
        <mc:Fallback xmlns="">
          <p:pic>
            <p:nvPicPr>
              <p:cNvPr id="7" name="Ink 6">
                <a:extLst>
                  <a:ext uri="{FF2B5EF4-FFF2-40B4-BE49-F238E27FC236}">
                    <a16:creationId xmlns:a16="http://schemas.microsoft.com/office/drawing/2014/main" id="{723EA12A-1280-E0DC-B56C-328657209738}"/>
                  </a:ext>
                </a:extLst>
              </p:cNvPr>
              <p:cNvPicPr/>
              <p:nvPr/>
            </p:nvPicPr>
            <p:blipFill>
              <a:blip r:embed="rId7"/>
              <a:stretch>
                <a:fillRect/>
              </a:stretch>
            </p:blipFill>
            <p:spPr>
              <a:xfrm>
                <a:off x="5783490" y="925851"/>
                <a:ext cx="1051560" cy="362160"/>
              </a:xfrm>
              <a:prstGeom prst="rect">
                <a:avLst/>
              </a:prstGeom>
            </p:spPr>
          </p:pic>
        </mc:Fallback>
      </mc:AlternateContent>
    </p:spTree>
    <p:extLst>
      <p:ext uri="{BB962C8B-B14F-4D97-AF65-F5344CB8AC3E}">
        <p14:creationId xmlns:p14="http://schemas.microsoft.com/office/powerpoint/2010/main" val="13991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ferredLatch.tif"/>
          <p:cNvPicPr>
            <a:picLocks noChangeAspect="1"/>
          </p:cNvPicPr>
          <p:nvPr/>
        </p:nvPicPr>
        <p:blipFill>
          <a:blip r:embed="rId2" cstate="print"/>
          <a:stretch>
            <a:fillRect/>
          </a:stretch>
        </p:blipFill>
        <p:spPr>
          <a:xfrm>
            <a:off x="1571214" y="0"/>
            <a:ext cx="6025655" cy="6858000"/>
          </a:xfrm>
          <a:prstGeom prst="rect">
            <a:avLst/>
          </a:prstGeom>
        </p:spPr>
      </p:pic>
      <p:sp>
        <p:nvSpPr>
          <p:cNvPr id="3" name="Slide Number Placeholder 2"/>
          <p:cNvSpPr>
            <a:spLocks noGrp="1"/>
          </p:cNvSpPr>
          <p:nvPr>
            <p:ph type="sldNum" sz="quarter" idx="12"/>
          </p:nvPr>
        </p:nvSpPr>
        <p:spPr/>
        <p:txBody>
          <a:bodyPr/>
          <a:lstStyle/>
          <a:p>
            <a:fld id="{E3CAC75A-F3F1-4A01-BD63-E3788D91043A}" type="slidenum">
              <a:rPr lang="en-US" smtClean="0"/>
              <a:pPr/>
              <a:t>22</a:t>
            </a:fld>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72105A4-E329-4170-A03D-4D0BCB61897C}"/>
                  </a:ext>
                </a:extLst>
              </p14:cNvPr>
              <p14:cNvContentPartPr/>
              <p14:nvPr/>
            </p14:nvContentPartPr>
            <p14:xfrm>
              <a:off x="3015522" y="561088"/>
              <a:ext cx="817560" cy="21240"/>
            </p14:xfrm>
          </p:contentPart>
        </mc:Choice>
        <mc:Fallback xmlns="">
          <p:pic>
            <p:nvPicPr>
              <p:cNvPr id="4" name="Ink 3">
                <a:extLst>
                  <a:ext uri="{FF2B5EF4-FFF2-40B4-BE49-F238E27FC236}">
                    <a16:creationId xmlns:a16="http://schemas.microsoft.com/office/drawing/2014/main" id="{A72105A4-E329-4170-A03D-4D0BCB61897C}"/>
                  </a:ext>
                </a:extLst>
              </p:cNvPr>
              <p:cNvPicPr/>
              <p:nvPr/>
            </p:nvPicPr>
            <p:blipFill>
              <a:blip r:embed="rId4"/>
              <a:stretch>
                <a:fillRect/>
              </a:stretch>
            </p:blipFill>
            <p:spPr>
              <a:xfrm>
                <a:off x="2961522" y="451226"/>
                <a:ext cx="925200" cy="24059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1020D98-FAF4-493A-ADDA-C487C05CA628}"/>
                  </a:ext>
                </a:extLst>
              </p14:cNvPr>
              <p14:cNvContentPartPr/>
              <p14:nvPr/>
            </p14:nvContentPartPr>
            <p14:xfrm>
              <a:off x="3946842" y="561808"/>
              <a:ext cx="460440" cy="18000"/>
            </p14:xfrm>
          </p:contentPart>
        </mc:Choice>
        <mc:Fallback xmlns="">
          <p:pic>
            <p:nvPicPr>
              <p:cNvPr id="5" name="Ink 4">
                <a:extLst>
                  <a:ext uri="{FF2B5EF4-FFF2-40B4-BE49-F238E27FC236}">
                    <a16:creationId xmlns:a16="http://schemas.microsoft.com/office/drawing/2014/main" id="{71020D98-FAF4-493A-ADDA-C487C05CA628}"/>
                  </a:ext>
                </a:extLst>
              </p:cNvPr>
              <p:cNvPicPr/>
              <p:nvPr/>
            </p:nvPicPr>
            <p:blipFill>
              <a:blip r:embed="rId6"/>
              <a:stretch>
                <a:fillRect/>
              </a:stretch>
            </p:blipFill>
            <p:spPr>
              <a:xfrm>
                <a:off x="3892842" y="453808"/>
                <a:ext cx="5680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C802EBA-4314-48ED-BCA5-291E55EBA52E}"/>
                  </a:ext>
                </a:extLst>
              </p14:cNvPr>
              <p14:cNvContentPartPr/>
              <p14:nvPr/>
            </p14:nvContentPartPr>
            <p14:xfrm>
              <a:off x="7050402" y="737848"/>
              <a:ext cx="321840" cy="42480"/>
            </p14:xfrm>
          </p:contentPart>
        </mc:Choice>
        <mc:Fallback xmlns="">
          <p:pic>
            <p:nvPicPr>
              <p:cNvPr id="6" name="Ink 5">
                <a:extLst>
                  <a:ext uri="{FF2B5EF4-FFF2-40B4-BE49-F238E27FC236}">
                    <a16:creationId xmlns:a16="http://schemas.microsoft.com/office/drawing/2014/main" id="{DC802EBA-4314-48ED-BCA5-291E55EBA52E}"/>
                  </a:ext>
                </a:extLst>
              </p:cNvPr>
              <p:cNvPicPr/>
              <p:nvPr/>
            </p:nvPicPr>
            <p:blipFill>
              <a:blip r:embed="rId8"/>
              <a:stretch>
                <a:fillRect/>
              </a:stretch>
            </p:blipFill>
            <p:spPr>
              <a:xfrm>
                <a:off x="6996402" y="629848"/>
                <a:ext cx="4294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E59226F-3FAB-4D6A-A40F-126C44E53455}"/>
                  </a:ext>
                </a:extLst>
              </p14:cNvPr>
              <p14:cNvContentPartPr/>
              <p14:nvPr/>
            </p14:nvContentPartPr>
            <p14:xfrm>
              <a:off x="1983762" y="926488"/>
              <a:ext cx="974520" cy="52200"/>
            </p14:xfrm>
          </p:contentPart>
        </mc:Choice>
        <mc:Fallback xmlns="">
          <p:pic>
            <p:nvPicPr>
              <p:cNvPr id="7" name="Ink 6">
                <a:extLst>
                  <a:ext uri="{FF2B5EF4-FFF2-40B4-BE49-F238E27FC236}">
                    <a16:creationId xmlns:a16="http://schemas.microsoft.com/office/drawing/2014/main" id="{5E59226F-3FAB-4D6A-A40F-126C44E53455}"/>
                  </a:ext>
                </a:extLst>
              </p:cNvPr>
              <p:cNvPicPr/>
              <p:nvPr/>
            </p:nvPicPr>
            <p:blipFill>
              <a:blip r:embed="rId10"/>
              <a:stretch>
                <a:fillRect/>
              </a:stretch>
            </p:blipFill>
            <p:spPr>
              <a:xfrm>
                <a:off x="1929762" y="818488"/>
                <a:ext cx="1082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551B9526-DE9F-49CE-841B-181A2B483E7A}"/>
                  </a:ext>
                </a:extLst>
              </p14:cNvPr>
              <p14:cNvContentPartPr/>
              <p14:nvPr/>
            </p14:nvContentPartPr>
            <p14:xfrm>
              <a:off x="3225042" y="947008"/>
              <a:ext cx="1594440" cy="34560"/>
            </p14:xfrm>
          </p:contentPart>
        </mc:Choice>
        <mc:Fallback xmlns="">
          <p:pic>
            <p:nvPicPr>
              <p:cNvPr id="8" name="Ink 7">
                <a:extLst>
                  <a:ext uri="{FF2B5EF4-FFF2-40B4-BE49-F238E27FC236}">
                    <a16:creationId xmlns:a16="http://schemas.microsoft.com/office/drawing/2014/main" id="{551B9526-DE9F-49CE-841B-181A2B483E7A}"/>
                  </a:ext>
                </a:extLst>
              </p:cNvPr>
              <p:cNvPicPr/>
              <p:nvPr/>
            </p:nvPicPr>
            <p:blipFill>
              <a:blip r:embed="rId12"/>
              <a:stretch>
                <a:fillRect/>
              </a:stretch>
            </p:blipFill>
            <p:spPr>
              <a:xfrm>
                <a:off x="3171042" y="839008"/>
                <a:ext cx="17020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2DC631F5-9C88-4D38-8AF3-014D8F7D1160}"/>
                  </a:ext>
                </a:extLst>
              </p14:cNvPr>
              <p14:cNvContentPartPr/>
              <p14:nvPr/>
            </p14:nvContentPartPr>
            <p14:xfrm>
              <a:off x="7260282" y="965008"/>
              <a:ext cx="103680" cy="3600"/>
            </p14:xfrm>
          </p:contentPart>
        </mc:Choice>
        <mc:Fallback xmlns="">
          <p:pic>
            <p:nvPicPr>
              <p:cNvPr id="9" name="Ink 8">
                <a:extLst>
                  <a:ext uri="{FF2B5EF4-FFF2-40B4-BE49-F238E27FC236}">
                    <a16:creationId xmlns:a16="http://schemas.microsoft.com/office/drawing/2014/main" id="{2DC631F5-9C88-4D38-8AF3-014D8F7D1160}"/>
                  </a:ext>
                </a:extLst>
              </p:cNvPr>
              <p:cNvPicPr/>
              <p:nvPr/>
            </p:nvPicPr>
            <p:blipFill>
              <a:blip r:embed="rId14"/>
              <a:stretch>
                <a:fillRect/>
              </a:stretch>
            </p:blipFill>
            <p:spPr>
              <a:xfrm>
                <a:off x="7206282" y="857008"/>
                <a:ext cx="2113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0B13922C-1062-47CF-A280-0115AC4184FB}"/>
                  </a:ext>
                </a:extLst>
              </p14:cNvPr>
              <p14:cNvContentPartPr/>
              <p14:nvPr/>
            </p14:nvContentPartPr>
            <p14:xfrm>
              <a:off x="1987722" y="1136008"/>
              <a:ext cx="1649880" cy="21960"/>
            </p14:xfrm>
          </p:contentPart>
        </mc:Choice>
        <mc:Fallback xmlns="">
          <p:pic>
            <p:nvPicPr>
              <p:cNvPr id="10" name="Ink 9">
                <a:extLst>
                  <a:ext uri="{FF2B5EF4-FFF2-40B4-BE49-F238E27FC236}">
                    <a16:creationId xmlns:a16="http://schemas.microsoft.com/office/drawing/2014/main" id="{0B13922C-1062-47CF-A280-0115AC4184FB}"/>
                  </a:ext>
                </a:extLst>
              </p:cNvPr>
              <p:cNvPicPr/>
              <p:nvPr/>
            </p:nvPicPr>
            <p:blipFill>
              <a:blip r:embed="rId16"/>
              <a:stretch>
                <a:fillRect/>
              </a:stretch>
            </p:blipFill>
            <p:spPr>
              <a:xfrm>
                <a:off x="1933722" y="1028008"/>
                <a:ext cx="1757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D4AF250D-23A9-4C30-AE8F-35117CB06358}"/>
                  </a:ext>
                </a:extLst>
              </p14:cNvPr>
              <p14:cNvContentPartPr/>
              <p14:nvPr/>
            </p14:nvContentPartPr>
            <p14:xfrm>
              <a:off x="4810842" y="544168"/>
              <a:ext cx="2548440" cy="68760"/>
            </p14:xfrm>
          </p:contentPart>
        </mc:Choice>
        <mc:Fallback xmlns="">
          <p:pic>
            <p:nvPicPr>
              <p:cNvPr id="11" name="Ink 10">
                <a:extLst>
                  <a:ext uri="{FF2B5EF4-FFF2-40B4-BE49-F238E27FC236}">
                    <a16:creationId xmlns:a16="http://schemas.microsoft.com/office/drawing/2014/main" id="{D4AF250D-23A9-4C30-AE8F-35117CB06358}"/>
                  </a:ext>
                </a:extLst>
              </p:cNvPr>
              <p:cNvPicPr/>
              <p:nvPr/>
            </p:nvPicPr>
            <p:blipFill>
              <a:blip r:embed="rId18"/>
              <a:stretch>
                <a:fillRect/>
              </a:stretch>
            </p:blipFill>
            <p:spPr>
              <a:xfrm>
                <a:off x="4756842" y="435600"/>
                <a:ext cx="2656080" cy="28553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81D25783-3721-4BAB-8CBB-A2A8EB798E96}"/>
                  </a:ext>
                </a:extLst>
              </p14:cNvPr>
              <p14:cNvContentPartPr/>
              <p14:nvPr/>
            </p14:nvContentPartPr>
            <p14:xfrm>
              <a:off x="2428362" y="742168"/>
              <a:ext cx="408600" cy="12240"/>
            </p14:xfrm>
          </p:contentPart>
        </mc:Choice>
        <mc:Fallback xmlns="">
          <p:pic>
            <p:nvPicPr>
              <p:cNvPr id="12" name="Ink 11">
                <a:extLst>
                  <a:ext uri="{FF2B5EF4-FFF2-40B4-BE49-F238E27FC236}">
                    <a16:creationId xmlns:a16="http://schemas.microsoft.com/office/drawing/2014/main" id="{81D25783-3721-4BAB-8CBB-A2A8EB798E96}"/>
                  </a:ext>
                </a:extLst>
              </p:cNvPr>
              <p:cNvPicPr/>
              <p:nvPr/>
            </p:nvPicPr>
            <p:blipFill>
              <a:blip r:embed="rId20"/>
              <a:stretch>
                <a:fillRect/>
              </a:stretch>
            </p:blipFill>
            <p:spPr>
              <a:xfrm>
                <a:off x="2374362" y="634168"/>
                <a:ext cx="5162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BA6D907A-3098-40D8-BCB7-21062E86589C}"/>
                  </a:ext>
                </a:extLst>
              </p14:cNvPr>
              <p14:cNvContentPartPr/>
              <p14:nvPr/>
            </p14:nvContentPartPr>
            <p14:xfrm>
              <a:off x="3565242" y="1517968"/>
              <a:ext cx="2435760" cy="38520"/>
            </p14:xfrm>
          </p:contentPart>
        </mc:Choice>
        <mc:Fallback xmlns="">
          <p:pic>
            <p:nvPicPr>
              <p:cNvPr id="13" name="Ink 12">
                <a:extLst>
                  <a:ext uri="{FF2B5EF4-FFF2-40B4-BE49-F238E27FC236}">
                    <a16:creationId xmlns:a16="http://schemas.microsoft.com/office/drawing/2014/main" id="{BA6D907A-3098-40D8-BCB7-21062E86589C}"/>
                  </a:ext>
                </a:extLst>
              </p:cNvPr>
              <p:cNvPicPr/>
              <p:nvPr/>
            </p:nvPicPr>
            <p:blipFill>
              <a:blip r:embed="rId22"/>
              <a:stretch>
                <a:fillRect/>
              </a:stretch>
            </p:blipFill>
            <p:spPr>
              <a:xfrm>
                <a:off x="3511242" y="1408949"/>
                <a:ext cx="2543400" cy="25619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E2ED7BDA-446F-4FE6-A588-614967FBC616}"/>
                  </a:ext>
                </a:extLst>
              </p14:cNvPr>
              <p14:cNvContentPartPr/>
              <p14:nvPr/>
            </p14:nvContentPartPr>
            <p14:xfrm>
              <a:off x="2831202" y="1702288"/>
              <a:ext cx="370080" cy="10080"/>
            </p14:xfrm>
          </p:contentPart>
        </mc:Choice>
        <mc:Fallback xmlns="">
          <p:pic>
            <p:nvPicPr>
              <p:cNvPr id="14" name="Ink 13">
                <a:extLst>
                  <a:ext uri="{FF2B5EF4-FFF2-40B4-BE49-F238E27FC236}">
                    <a16:creationId xmlns:a16="http://schemas.microsoft.com/office/drawing/2014/main" id="{E2ED7BDA-446F-4FE6-A588-614967FBC616}"/>
                  </a:ext>
                </a:extLst>
              </p:cNvPr>
              <p:cNvPicPr/>
              <p:nvPr/>
            </p:nvPicPr>
            <p:blipFill>
              <a:blip r:embed="rId24"/>
              <a:stretch>
                <a:fillRect/>
              </a:stretch>
            </p:blipFill>
            <p:spPr>
              <a:xfrm>
                <a:off x="2777202" y="1594288"/>
                <a:ext cx="477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53A077D7-7809-4AC5-9516-04952D93048A}"/>
                  </a:ext>
                </a:extLst>
              </p14:cNvPr>
              <p14:cNvContentPartPr/>
              <p14:nvPr/>
            </p14:nvContentPartPr>
            <p14:xfrm>
              <a:off x="4479282" y="1711288"/>
              <a:ext cx="649440" cy="12960"/>
            </p14:xfrm>
          </p:contentPart>
        </mc:Choice>
        <mc:Fallback xmlns="">
          <p:pic>
            <p:nvPicPr>
              <p:cNvPr id="15" name="Ink 14">
                <a:extLst>
                  <a:ext uri="{FF2B5EF4-FFF2-40B4-BE49-F238E27FC236}">
                    <a16:creationId xmlns:a16="http://schemas.microsoft.com/office/drawing/2014/main" id="{53A077D7-7809-4AC5-9516-04952D93048A}"/>
                  </a:ext>
                </a:extLst>
              </p:cNvPr>
              <p:cNvPicPr/>
              <p:nvPr/>
            </p:nvPicPr>
            <p:blipFill>
              <a:blip r:embed="rId26"/>
              <a:stretch>
                <a:fillRect/>
              </a:stretch>
            </p:blipFill>
            <p:spPr>
              <a:xfrm>
                <a:off x="4425282" y="1603288"/>
                <a:ext cx="7570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F5685EB8-551C-42A1-9F9E-D2364850D6AA}"/>
                  </a:ext>
                </a:extLst>
              </p14:cNvPr>
              <p14:cNvContentPartPr/>
              <p14:nvPr/>
            </p14:nvContentPartPr>
            <p14:xfrm>
              <a:off x="3405762" y="1894888"/>
              <a:ext cx="1718280" cy="26280"/>
            </p14:xfrm>
          </p:contentPart>
        </mc:Choice>
        <mc:Fallback xmlns="">
          <p:pic>
            <p:nvPicPr>
              <p:cNvPr id="16" name="Ink 15">
                <a:extLst>
                  <a:ext uri="{FF2B5EF4-FFF2-40B4-BE49-F238E27FC236}">
                    <a16:creationId xmlns:a16="http://schemas.microsoft.com/office/drawing/2014/main" id="{F5685EB8-551C-42A1-9F9E-D2364850D6AA}"/>
                  </a:ext>
                </a:extLst>
              </p:cNvPr>
              <p:cNvPicPr/>
              <p:nvPr/>
            </p:nvPicPr>
            <p:blipFill>
              <a:blip r:embed="rId28"/>
              <a:stretch>
                <a:fillRect/>
              </a:stretch>
            </p:blipFill>
            <p:spPr>
              <a:xfrm>
                <a:off x="3351762" y="1786888"/>
                <a:ext cx="18259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7B7BF3D2-E787-4D19-A6E0-FED2D05F5F5E}"/>
                  </a:ext>
                </a:extLst>
              </p14:cNvPr>
              <p14:cNvContentPartPr/>
              <p14:nvPr/>
            </p14:nvContentPartPr>
            <p14:xfrm>
              <a:off x="4584042" y="5645008"/>
              <a:ext cx="2468160" cy="30960"/>
            </p14:xfrm>
          </p:contentPart>
        </mc:Choice>
        <mc:Fallback xmlns="">
          <p:pic>
            <p:nvPicPr>
              <p:cNvPr id="17" name="Ink 16">
                <a:extLst>
                  <a:ext uri="{FF2B5EF4-FFF2-40B4-BE49-F238E27FC236}">
                    <a16:creationId xmlns:a16="http://schemas.microsoft.com/office/drawing/2014/main" id="{7B7BF3D2-E787-4D19-A6E0-FED2D05F5F5E}"/>
                  </a:ext>
                </a:extLst>
              </p:cNvPr>
              <p:cNvPicPr/>
              <p:nvPr/>
            </p:nvPicPr>
            <p:blipFill>
              <a:blip r:embed="rId30"/>
              <a:stretch>
                <a:fillRect/>
              </a:stretch>
            </p:blipFill>
            <p:spPr>
              <a:xfrm>
                <a:off x="4530042" y="5537008"/>
                <a:ext cx="25758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FD555EEC-5D46-48FB-BD77-DD343C57BB21}"/>
                  </a:ext>
                </a:extLst>
              </p14:cNvPr>
              <p14:cNvContentPartPr/>
              <p14:nvPr/>
            </p14:nvContentPartPr>
            <p14:xfrm>
              <a:off x="4710042" y="5783248"/>
              <a:ext cx="1705320" cy="51840"/>
            </p14:xfrm>
          </p:contentPart>
        </mc:Choice>
        <mc:Fallback xmlns="">
          <p:pic>
            <p:nvPicPr>
              <p:cNvPr id="18" name="Ink 17">
                <a:extLst>
                  <a:ext uri="{FF2B5EF4-FFF2-40B4-BE49-F238E27FC236}">
                    <a16:creationId xmlns:a16="http://schemas.microsoft.com/office/drawing/2014/main" id="{FD555EEC-5D46-48FB-BD77-DD343C57BB21}"/>
                  </a:ext>
                </a:extLst>
              </p:cNvPr>
              <p:cNvPicPr/>
              <p:nvPr/>
            </p:nvPicPr>
            <p:blipFill>
              <a:blip r:embed="rId32"/>
              <a:stretch>
                <a:fillRect/>
              </a:stretch>
            </p:blipFill>
            <p:spPr>
              <a:xfrm>
                <a:off x="4656042" y="5675993"/>
                <a:ext cx="1812960" cy="26599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AB113601-85CF-48E7-A456-4BCBC4FC9A2A}"/>
                  </a:ext>
                </a:extLst>
              </p14:cNvPr>
              <p14:cNvContentPartPr/>
              <p14:nvPr/>
            </p14:nvContentPartPr>
            <p14:xfrm>
              <a:off x="3053322" y="725248"/>
              <a:ext cx="3682440" cy="59400"/>
            </p14:xfrm>
          </p:contentPart>
        </mc:Choice>
        <mc:Fallback xmlns="">
          <p:pic>
            <p:nvPicPr>
              <p:cNvPr id="19" name="Ink 18">
                <a:extLst>
                  <a:ext uri="{FF2B5EF4-FFF2-40B4-BE49-F238E27FC236}">
                    <a16:creationId xmlns:a16="http://schemas.microsoft.com/office/drawing/2014/main" id="{AB113601-85CF-48E7-A456-4BCBC4FC9A2A}"/>
                  </a:ext>
                </a:extLst>
              </p:cNvPr>
              <p:cNvPicPr/>
              <p:nvPr/>
            </p:nvPicPr>
            <p:blipFill>
              <a:blip r:embed="rId34"/>
              <a:stretch>
                <a:fillRect/>
              </a:stretch>
            </p:blipFill>
            <p:spPr>
              <a:xfrm>
                <a:off x="2999322" y="617248"/>
                <a:ext cx="3790080" cy="275040"/>
              </a:xfrm>
              <a:prstGeom prst="rect">
                <a:avLst/>
              </a:prstGeom>
            </p:spPr>
          </p:pic>
        </mc:Fallback>
      </mc:AlternateContent>
      <p:sp>
        <p:nvSpPr>
          <p:cNvPr id="20" name="Rectangle 19">
            <a:extLst>
              <a:ext uri="{FF2B5EF4-FFF2-40B4-BE49-F238E27FC236}">
                <a16:creationId xmlns:a16="http://schemas.microsoft.com/office/drawing/2014/main" id="{D507567A-FFD7-4C43-A3BC-9CC47B51F940}"/>
              </a:ext>
            </a:extLst>
          </p:cNvPr>
          <p:cNvSpPr/>
          <p:nvPr/>
        </p:nvSpPr>
        <p:spPr>
          <a:xfrm>
            <a:off x="4810842" y="5916564"/>
            <a:ext cx="3581400" cy="923330"/>
          </a:xfrm>
          <a:prstGeom prst="rect">
            <a:avLst/>
          </a:prstGeom>
        </p:spPr>
        <p:txBody>
          <a:bodyPr wrap="square">
            <a:spAutoFit/>
          </a:bodyPr>
          <a:lstStyle/>
          <a:p>
            <a:r>
              <a:rPr lang="en-US" b="1" dirty="0">
                <a:solidFill>
                  <a:srgbClr val="00B050"/>
                </a:solidFill>
              </a:rPr>
              <a:t>In </a:t>
            </a:r>
            <a:r>
              <a:rPr lang="en-US" b="1" dirty="0" err="1">
                <a:solidFill>
                  <a:srgbClr val="00B050"/>
                </a:solidFill>
              </a:rPr>
              <a:t>std_logic</a:t>
            </a:r>
            <a:r>
              <a:rPr lang="en-US" b="1" dirty="0">
                <a:solidFill>
                  <a:srgbClr val="00B050"/>
                </a:solidFill>
              </a:rPr>
              <a:t> combinatorial circuits,</a:t>
            </a:r>
          </a:p>
          <a:p>
            <a:r>
              <a:rPr lang="en-US" b="1" dirty="0">
                <a:solidFill>
                  <a:srgbClr val="00B050"/>
                </a:solidFill>
              </a:rPr>
              <a:t> not using ELSE and WHEN OTHERS</a:t>
            </a:r>
          </a:p>
          <a:p>
            <a:r>
              <a:rPr lang="en-US" b="1" dirty="0">
                <a:solidFill>
                  <a:srgbClr val="00B050"/>
                </a:solidFill>
              </a:rPr>
              <a:t> also generates inferred latches.</a:t>
            </a:r>
          </a:p>
        </p:txBody>
      </p:sp>
    </p:spTree>
    <p:extLst>
      <p:ext uri="{BB962C8B-B14F-4D97-AF65-F5344CB8AC3E}">
        <p14:creationId xmlns:p14="http://schemas.microsoft.com/office/powerpoint/2010/main" val="4022596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C10983-E2AE-4DAA-A667-3F99F49DE443}"/>
              </a:ext>
            </a:extLst>
          </p:cNvPr>
          <p:cNvSpPr>
            <a:spLocks noGrp="1"/>
          </p:cNvSpPr>
          <p:nvPr>
            <p:ph type="sldNum" sz="quarter" idx="12"/>
          </p:nvPr>
        </p:nvSpPr>
        <p:spPr/>
        <p:txBody>
          <a:bodyPr/>
          <a:lstStyle/>
          <a:p>
            <a:fld id="{E3CAC75A-F3F1-4A01-BD63-E3788D91043A}" type="slidenum">
              <a:rPr lang="en-US" smtClean="0"/>
              <a:pPr/>
              <a:t>23</a:t>
            </a:fld>
            <a:endParaRPr lang="en-US"/>
          </a:p>
        </p:txBody>
      </p:sp>
      <p:pic>
        <p:nvPicPr>
          <p:cNvPr id="4" name="Picture 3">
            <a:extLst>
              <a:ext uri="{FF2B5EF4-FFF2-40B4-BE49-F238E27FC236}">
                <a16:creationId xmlns:a16="http://schemas.microsoft.com/office/drawing/2014/main" id="{AD868204-364E-4CB2-B1DA-4E868CA7AEAF}"/>
              </a:ext>
            </a:extLst>
          </p:cNvPr>
          <p:cNvPicPr>
            <a:picLocks noChangeAspect="1"/>
          </p:cNvPicPr>
          <p:nvPr/>
        </p:nvPicPr>
        <p:blipFill>
          <a:blip r:embed="rId2"/>
          <a:stretch>
            <a:fillRect/>
          </a:stretch>
        </p:blipFill>
        <p:spPr>
          <a:xfrm>
            <a:off x="457200" y="4114800"/>
            <a:ext cx="5257800" cy="1664119"/>
          </a:xfrm>
          <a:prstGeom prst="rect">
            <a:avLst/>
          </a:prstGeom>
        </p:spPr>
      </p:pic>
      <p:pic>
        <p:nvPicPr>
          <p:cNvPr id="5" name="Picture 4">
            <a:extLst>
              <a:ext uri="{FF2B5EF4-FFF2-40B4-BE49-F238E27FC236}">
                <a16:creationId xmlns:a16="http://schemas.microsoft.com/office/drawing/2014/main" id="{B966E2D5-33DF-4227-8FD4-A877E4B93983}"/>
              </a:ext>
            </a:extLst>
          </p:cNvPr>
          <p:cNvPicPr>
            <a:picLocks noChangeAspect="1"/>
          </p:cNvPicPr>
          <p:nvPr/>
        </p:nvPicPr>
        <p:blipFill>
          <a:blip r:embed="rId3"/>
          <a:stretch>
            <a:fillRect/>
          </a:stretch>
        </p:blipFill>
        <p:spPr>
          <a:xfrm>
            <a:off x="374624" y="990600"/>
            <a:ext cx="7691206" cy="3006253"/>
          </a:xfrm>
          <a:prstGeom prst="rect">
            <a:avLst/>
          </a:prstGeom>
        </p:spPr>
      </p:pic>
      <p:sp>
        <p:nvSpPr>
          <p:cNvPr id="6" name="TextBox 5">
            <a:extLst>
              <a:ext uri="{FF2B5EF4-FFF2-40B4-BE49-F238E27FC236}">
                <a16:creationId xmlns:a16="http://schemas.microsoft.com/office/drawing/2014/main" id="{B6209D89-EFC8-4A06-A366-7E486C4AF9A5}"/>
              </a:ext>
            </a:extLst>
          </p:cNvPr>
          <p:cNvSpPr txBox="1"/>
          <p:nvPr/>
        </p:nvSpPr>
        <p:spPr>
          <a:xfrm>
            <a:off x="304800" y="5774729"/>
            <a:ext cx="8379923" cy="923330"/>
          </a:xfrm>
          <a:prstGeom prst="rect">
            <a:avLst/>
          </a:prstGeom>
          <a:noFill/>
        </p:spPr>
        <p:txBody>
          <a:bodyPr wrap="none" rtlCol="0">
            <a:spAutoFit/>
          </a:bodyPr>
          <a:lstStyle/>
          <a:p>
            <a:r>
              <a:rPr lang="en-US" dirty="0">
                <a:solidFill>
                  <a:srgbClr val="00B050"/>
                </a:solidFill>
              </a:rPr>
              <a:t>Notice the inverter on the select line.</a:t>
            </a:r>
          </a:p>
          <a:p>
            <a:r>
              <a:rPr lang="en-US" dirty="0">
                <a:solidFill>
                  <a:srgbClr val="00B050"/>
                </a:solidFill>
              </a:rPr>
              <a:t>2’h0 is Verilog notation. It means 2-bit wide hexadecimal literal with value 0, i.e., “00”.</a:t>
            </a:r>
          </a:p>
          <a:p>
            <a:r>
              <a:rPr lang="en-US" dirty="0">
                <a:solidFill>
                  <a:srgbClr val="00B050"/>
                </a:solidFill>
              </a:rPr>
              <a:t>Does the circuit operation match the </a:t>
            </a:r>
            <a:r>
              <a:rPr lang="en-US" dirty="0" err="1">
                <a:solidFill>
                  <a:srgbClr val="00B050"/>
                </a:solidFill>
              </a:rPr>
              <a:t>vhdl</a:t>
            </a:r>
            <a:r>
              <a:rPr lang="en-US" dirty="0">
                <a:solidFill>
                  <a:srgbClr val="00B050"/>
                </a:solidFill>
              </a:rPr>
              <a:t> code? </a:t>
            </a:r>
          </a:p>
        </p:txBody>
      </p:sp>
      <p:sp>
        <p:nvSpPr>
          <p:cNvPr id="7" name="TextBox 6">
            <a:extLst>
              <a:ext uri="{FF2B5EF4-FFF2-40B4-BE49-F238E27FC236}">
                <a16:creationId xmlns:a16="http://schemas.microsoft.com/office/drawing/2014/main" id="{19AD8C38-1A8F-495C-9E13-FE604F8EFE4E}"/>
              </a:ext>
            </a:extLst>
          </p:cNvPr>
          <p:cNvSpPr txBox="1"/>
          <p:nvPr/>
        </p:nvSpPr>
        <p:spPr>
          <a:xfrm>
            <a:off x="685800" y="264505"/>
            <a:ext cx="8305800" cy="1200329"/>
          </a:xfrm>
          <a:prstGeom prst="rect">
            <a:avLst/>
          </a:prstGeom>
          <a:noFill/>
        </p:spPr>
        <p:txBody>
          <a:bodyPr wrap="square" rtlCol="0">
            <a:spAutoFit/>
          </a:bodyPr>
          <a:lstStyle/>
          <a:p>
            <a:r>
              <a:rPr lang="en-US" sz="2400" dirty="0">
                <a:solidFill>
                  <a:srgbClr val="00B050"/>
                </a:solidFill>
              </a:rPr>
              <a:t>Using Quartus RTL viewer (Tools/Netlist Viewers/RTL viewer).</a:t>
            </a:r>
          </a:p>
          <a:p>
            <a:r>
              <a:rPr lang="en-US" sz="2400" dirty="0">
                <a:solidFill>
                  <a:srgbClr val="00B050"/>
                </a:solidFill>
              </a:rPr>
              <a:t>Output2 not specified, get inferred latch instead of MUX and extra circuitry.</a:t>
            </a:r>
          </a:p>
        </p:txBody>
      </p:sp>
      <p:sp>
        <p:nvSpPr>
          <p:cNvPr id="9" name="TextBox 8">
            <a:extLst>
              <a:ext uri="{FF2B5EF4-FFF2-40B4-BE49-F238E27FC236}">
                <a16:creationId xmlns:a16="http://schemas.microsoft.com/office/drawing/2014/main" id="{B944E549-BCB1-4356-BB20-6A1AC3DDA72F}"/>
              </a:ext>
            </a:extLst>
          </p:cNvPr>
          <p:cNvSpPr txBox="1"/>
          <p:nvPr/>
        </p:nvSpPr>
        <p:spPr>
          <a:xfrm>
            <a:off x="5867400" y="4495800"/>
            <a:ext cx="3256084" cy="1200329"/>
          </a:xfrm>
          <a:prstGeom prst="rect">
            <a:avLst/>
          </a:prstGeom>
          <a:noFill/>
        </p:spPr>
        <p:txBody>
          <a:bodyPr wrap="none" rtlCol="0">
            <a:spAutoFit/>
          </a:bodyPr>
          <a:lstStyle/>
          <a:p>
            <a:r>
              <a:rPr lang="en-US" sz="2400" dirty="0">
                <a:solidFill>
                  <a:srgbClr val="00B050"/>
                </a:solidFill>
              </a:rPr>
              <a:t>With Output2 specified,</a:t>
            </a:r>
          </a:p>
          <a:p>
            <a:r>
              <a:rPr lang="en-US" sz="2400" dirty="0">
                <a:solidFill>
                  <a:srgbClr val="00B050"/>
                </a:solidFill>
              </a:rPr>
              <a:t>no inferred latch, just</a:t>
            </a:r>
          </a:p>
          <a:p>
            <a:r>
              <a:rPr lang="en-US" sz="2400" dirty="0">
                <a:solidFill>
                  <a:srgbClr val="00B050"/>
                </a:solidFill>
              </a:rPr>
              <a:t> </a:t>
            </a:r>
            <a:r>
              <a:rPr lang="en-US" sz="2400" b="1" dirty="0">
                <a:solidFill>
                  <a:srgbClr val="00B050"/>
                </a:solidFill>
              </a:rPr>
              <a:t>two</a:t>
            </a:r>
            <a:r>
              <a:rPr lang="en-US" sz="2400" dirty="0">
                <a:solidFill>
                  <a:srgbClr val="00B050"/>
                </a:solidFill>
              </a:rPr>
              <a:t> stacked 2:1 </a:t>
            </a:r>
            <a:r>
              <a:rPr lang="en-US" sz="2400" dirty="0" err="1">
                <a:solidFill>
                  <a:srgbClr val="00B050"/>
                </a:solidFill>
              </a:rPr>
              <a:t>MUXes</a:t>
            </a:r>
            <a:r>
              <a:rPr lang="en-US" sz="2400" dirty="0">
                <a:solidFill>
                  <a:srgbClr val="00B050"/>
                </a:solidFill>
              </a:rPr>
              <a:t>.</a:t>
            </a:r>
          </a:p>
        </p:txBody>
      </p:sp>
    </p:spTree>
    <p:extLst>
      <p:ext uri="{BB962C8B-B14F-4D97-AF65-F5344CB8AC3E}">
        <p14:creationId xmlns:p14="http://schemas.microsoft.com/office/powerpoint/2010/main" val="2530270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B48B7-9C66-4B77-824E-A6D4EC1E16FF}"/>
              </a:ext>
            </a:extLst>
          </p:cNvPr>
          <p:cNvSpPr>
            <a:spLocks noGrp="1"/>
          </p:cNvSpPr>
          <p:nvPr>
            <p:ph type="sldNum" sz="quarter" idx="12"/>
          </p:nvPr>
        </p:nvSpPr>
        <p:spPr/>
        <p:txBody>
          <a:bodyPr/>
          <a:lstStyle/>
          <a:p>
            <a:fld id="{E3CAC75A-F3F1-4A01-BD63-E3788D91043A}" type="slidenum">
              <a:rPr lang="en-US" smtClean="0"/>
              <a:pPr/>
              <a:t>24</a:t>
            </a:fld>
            <a:endParaRPr lang="en-US"/>
          </a:p>
        </p:txBody>
      </p:sp>
      <p:pic>
        <p:nvPicPr>
          <p:cNvPr id="3" name="Picture 2">
            <a:extLst>
              <a:ext uri="{FF2B5EF4-FFF2-40B4-BE49-F238E27FC236}">
                <a16:creationId xmlns:a16="http://schemas.microsoft.com/office/drawing/2014/main" id="{F14410FE-87D9-49B6-B886-EE0E075069C0}"/>
              </a:ext>
            </a:extLst>
          </p:cNvPr>
          <p:cNvPicPr>
            <a:picLocks noChangeAspect="1"/>
          </p:cNvPicPr>
          <p:nvPr/>
        </p:nvPicPr>
        <p:blipFill>
          <a:blip r:embed="rId2"/>
          <a:stretch>
            <a:fillRect/>
          </a:stretch>
        </p:blipFill>
        <p:spPr>
          <a:xfrm>
            <a:off x="2097" y="1624879"/>
            <a:ext cx="9144000" cy="4758735"/>
          </a:xfrm>
          <a:prstGeom prst="rect">
            <a:avLst/>
          </a:prstGeom>
        </p:spPr>
      </p:pic>
      <p:sp>
        <p:nvSpPr>
          <p:cNvPr id="4" name="TextBox 3">
            <a:extLst>
              <a:ext uri="{FF2B5EF4-FFF2-40B4-BE49-F238E27FC236}">
                <a16:creationId xmlns:a16="http://schemas.microsoft.com/office/drawing/2014/main" id="{C2383ACD-4636-48EC-AAA0-FF85A0A70FB0}"/>
              </a:ext>
            </a:extLst>
          </p:cNvPr>
          <p:cNvSpPr txBox="1"/>
          <p:nvPr/>
        </p:nvSpPr>
        <p:spPr>
          <a:xfrm>
            <a:off x="272642" y="136525"/>
            <a:ext cx="8839200" cy="1200329"/>
          </a:xfrm>
          <a:prstGeom prst="rect">
            <a:avLst/>
          </a:prstGeom>
          <a:noFill/>
        </p:spPr>
        <p:txBody>
          <a:bodyPr wrap="square" rtlCol="0">
            <a:spAutoFit/>
          </a:bodyPr>
          <a:lstStyle/>
          <a:p>
            <a:r>
              <a:rPr lang="en-US" sz="2400" dirty="0">
                <a:solidFill>
                  <a:srgbClr val="00B050"/>
                </a:solidFill>
              </a:rPr>
              <a:t>Using </a:t>
            </a:r>
            <a:r>
              <a:rPr lang="en-US" sz="2400" dirty="0" err="1">
                <a:solidFill>
                  <a:srgbClr val="00B050"/>
                </a:solidFill>
              </a:rPr>
              <a:t>ModelSim</a:t>
            </a:r>
            <a:r>
              <a:rPr lang="en-US" sz="2400" dirty="0">
                <a:solidFill>
                  <a:srgbClr val="00B050"/>
                </a:solidFill>
              </a:rPr>
              <a:t> testbench FUNCTIONAL simulation (not timing).</a:t>
            </a:r>
          </a:p>
          <a:p>
            <a:r>
              <a:rPr lang="en-US" sz="2400" dirty="0">
                <a:solidFill>
                  <a:srgbClr val="00B050"/>
                </a:solidFill>
              </a:rPr>
              <a:t>Output2 delay due to inferred latch does not show up in a FUNCTIONAL simulation.</a:t>
            </a:r>
          </a:p>
        </p:txBody>
      </p:sp>
    </p:spTree>
    <p:extLst>
      <p:ext uri="{BB962C8B-B14F-4D97-AF65-F5344CB8AC3E}">
        <p14:creationId xmlns:p14="http://schemas.microsoft.com/office/powerpoint/2010/main" val="2763634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rman_37_With_Select.jpg"/>
          <p:cNvPicPr>
            <a:picLocks noChangeAspect="1"/>
          </p:cNvPicPr>
          <p:nvPr/>
        </p:nvPicPr>
        <p:blipFill>
          <a:blip r:embed="rId2"/>
          <a:stretch>
            <a:fillRect/>
          </a:stretch>
        </p:blipFill>
        <p:spPr>
          <a:xfrm>
            <a:off x="76200" y="228589"/>
            <a:ext cx="9144000" cy="2444589"/>
          </a:xfrm>
          <a:prstGeom prst="rect">
            <a:avLst/>
          </a:prstGeom>
        </p:spPr>
      </p:pic>
      <p:sp>
        <p:nvSpPr>
          <p:cNvPr id="3" name="TextBox 2"/>
          <p:cNvSpPr txBox="1"/>
          <p:nvPr/>
        </p:nvSpPr>
        <p:spPr>
          <a:xfrm>
            <a:off x="152400" y="2743200"/>
            <a:ext cx="8996245" cy="1446550"/>
          </a:xfrm>
          <a:prstGeom prst="rect">
            <a:avLst/>
          </a:prstGeom>
          <a:noFill/>
        </p:spPr>
        <p:txBody>
          <a:bodyPr wrap="none" rtlCol="0">
            <a:spAutoFit/>
          </a:bodyPr>
          <a:lstStyle/>
          <a:p>
            <a:r>
              <a:rPr lang="en-US" sz="2200" dirty="0">
                <a:solidFill>
                  <a:srgbClr val="00B050"/>
                </a:solidFill>
              </a:rPr>
              <a:t>WITH-SELECT can </a:t>
            </a:r>
            <a:r>
              <a:rPr lang="en-US" sz="2200" b="1" dirty="0">
                <a:solidFill>
                  <a:srgbClr val="00B050"/>
                </a:solidFill>
              </a:rPr>
              <a:t>never</a:t>
            </a:r>
            <a:r>
              <a:rPr lang="en-US" sz="2200" dirty="0">
                <a:solidFill>
                  <a:srgbClr val="00B050"/>
                </a:solidFill>
              </a:rPr>
              <a:t> be used inside a process.  You might be tempted to</a:t>
            </a:r>
          </a:p>
          <a:p>
            <a:r>
              <a:rPr lang="en-US" sz="2200" dirty="0">
                <a:solidFill>
                  <a:srgbClr val="00B050"/>
                </a:solidFill>
              </a:rPr>
              <a:t> use a WITH-SELECT as a concurrent statement nested inside an IF statement,</a:t>
            </a:r>
          </a:p>
          <a:p>
            <a:r>
              <a:rPr lang="en-US" sz="2200" dirty="0">
                <a:solidFill>
                  <a:srgbClr val="00B050"/>
                </a:solidFill>
              </a:rPr>
              <a:t> but this is not allowed because the IF statement has to be in a PROCESS, </a:t>
            </a:r>
          </a:p>
          <a:p>
            <a:r>
              <a:rPr lang="en-US" sz="2200" dirty="0">
                <a:solidFill>
                  <a:srgbClr val="00B050"/>
                </a:solidFill>
              </a:rPr>
              <a:t>and the WITH-SELECT can not.</a:t>
            </a:r>
          </a:p>
        </p:txBody>
      </p:sp>
      <p:sp>
        <p:nvSpPr>
          <p:cNvPr id="4" name="Slide Number Placeholder 3"/>
          <p:cNvSpPr>
            <a:spLocks noGrp="1"/>
          </p:cNvSpPr>
          <p:nvPr>
            <p:ph type="sldNum" sz="quarter" idx="12"/>
          </p:nvPr>
        </p:nvSpPr>
        <p:spPr/>
        <p:txBody>
          <a:bodyPr/>
          <a:lstStyle/>
          <a:p>
            <a:fld id="{E3CAC75A-F3F1-4A01-BD63-E3788D91043A}" type="slidenum">
              <a:rPr lang="en-US" smtClean="0"/>
              <a:pPr/>
              <a:t>25</a:t>
            </a:fld>
            <a:endParaRPr lang="en-US"/>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EFEC3020-06C6-4EAA-9356-0C90B22A4564}"/>
                  </a:ext>
                </a:extLst>
              </p14:cNvPr>
              <p14:cNvContentPartPr/>
              <p14:nvPr/>
            </p14:nvContentPartPr>
            <p14:xfrm>
              <a:off x="2327547" y="1590120"/>
              <a:ext cx="1834920" cy="127080"/>
            </p14:xfrm>
          </p:contentPart>
        </mc:Choice>
        <mc:Fallback xmlns="">
          <p:pic>
            <p:nvPicPr>
              <p:cNvPr id="9" name="Ink 8">
                <a:extLst>
                  <a:ext uri="{FF2B5EF4-FFF2-40B4-BE49-F238E27FC236}">
                    <a16:creationId xmlns:a16="http://schemas.microsoft.com/office/drawing/2014/main" id="{EFEC3020-06C6-4EAA-9356-0C90B22A4564}"/>
                  </a:ext>
                </a:extLst>
              </p:cNvPr>
              <p:cNvPicPr/>
              <p:nvPr/>
            </p:nvPicPr>
            <p:blipFill>
              <a:blip r:embed="rId4"/>
              <a:stretch>
                <a:fillRect/>
              </a:stretch>
            </p:blipFill>
            <p:spPr>
              <a:xfrm>
                <a:off x="2273547" y="1482480"/>
                <a:ext cx="1942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DC7107F-47A4-4B0B-953D-25EFECFA1C2A}"/>
                  </a:ext>
                </a:extLst>
              </p14:cNvPr>
              <p14:cNvContentPartPr/>
              <p14:nvPr/>
            </p14:nvContentPartPr>
            <p14:xfrm>
              <a:off x="55587" y="1949040"/>
              <a:ext cx="2203920" cy="33840"/>
            </p14:xfrm>
          </p:contentPart>
        </mc:Choice>
        <mc:Fallback xmlns="">
          <p:pic>
            <p:nvPicPr>
              <p:cNvPr id="10" name="Ink 9">
                <a:extLst>
                  <a:ext uri="{FF2B5EF4-FFF2-40B4-BE49-F238E27FC236}">
                    <a16:creationId xmlns:a16="http://schemas.microsoft.com/office/drawing/2014/main" id="{DDC7107F-47A4-4B0B-953D-25EFECFA1C2A}"/>
                  </a:ext>
                </a:extLst>
              </p:cNvPr>
              <p:cNvPicPr/>
              <p:nvPr/>
            </p:nvPicPr>
            <p:blipFill>
              <a:blip r:embed="rId6"/>
              <a:stretch>
                <a:fillRect/>
              </a:stretch>
            </p:blipFill>
            <p:spPr>
              <a:xfrm>
                <a:off x="1587" y="1841040"/>
                <a:ext cx="2311560" cy="249480"/>
              </a:xfrm>
              <a:prstGeom prst="rect">
                <a:avLst/>
              </a:prstGeom>
            </p:spPr>
          </p:pic>
        </mc:Fallback>
      </mc:AlternateContent>
    </p:spTree>
    <p:extLst>
      <p:ext uri="{BB962C8B-B14F-4D97-AF65-F5344CB8AC3E}">
        <p14:creationId xmlns:p14="http://schemas.microsoft.com/office/powerpoint/2010/main" val="3482474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ncatinateBitVector.jpg"/>
          <p:cNvPicPr>
            <a:picLocks noChangeAspect="1"/>
          </p:cNvPicPr>
          <p:nvPr/>
        </p:nvPicPr>
        <p:blipFill>
          <a:blip r:embed="rId2"/>
          <a:stretch>
            <a:fillRect/>
          </a:stretch>
        </p:blipFill>
        <p:spPr>
          <a:xfrm>
            <a:off x="399000" y="-26773"/>
            <a:ext cx="8346000" cy="5791200"/>
          </a:xfrm>
          <a:prstGeom prst="rect">
            <a:avLst/>
          </a:prstGeom>
        </p:spPr>
      </p:pic>
      <p:sp>
        <p:nvSpPr>
          <p:cNvPr id="4" name="TextBox 3"/>
          <p:cNvSpPr txBox="1"/>
          <p:nvPr/>
        </p:nvSpPr>
        <p:spPr>
          <a:xfrm>
            <a:off x="4572000" y="1066800"/>
            <a:ext cx="3995261" cy="830997"/>
          </a:xfrm>
          <a:prstGeom prst="rect">
            <a:avLst/>
          </a:prstGeom>
          <a:noFill/>
        </p:spPr>
        <p:txBody>
          <a:bodyPr wrap="none" rtlCol="0">
            <a:spAutoFit/>
          </a:bodyPr>
          <a:lstStyle/>
          <a:p>
            <a:r>
              <a:rPr lang="en-US" sz="2400" dirty="0">
                <a:solidFill>
                  <a:srgbClr val="00B050"/>
                </a:solidFill>
              </a:rPr>
              <a:t>Don’t use bit, use </a:t>
            </a:r>
            <a:r>
              <a:rPr lang="en-US" sz="2400" dirty="0" err="1">
                <a:solidFill>
                  <a:srgbClr val="00B050"/>
                </a:solidFill>
              </a:rPr>
              <a:t>std_logic</a:t>
            </a:r>
            <a:r>
              <a:rPr lang="en-US" sz="2400" dirty="0">
                <a:solidFill>
                  <a:srgbClr val="00B050"/>
                </a:solidFill>
              </a:rPr>
              <a:t>.</a:t>
            </a:r>
          </a:p>
          <a:p>
            <a:r>
              <a:rPr lang="en-US" sz="2400" dirty="0">
                <a:solidFill>
                  <a:srgbClr val="00B050"/>
                </a:solidFill>
              </a:rPr>
              <a:t>Then must add WHEN OTHERS</a:t>
            </a:r>
          </a:p>
        </p:txBody>
      </p:sp>
      <p:sp>
        <p:nvSpPr>
          <p:cNvPr id="5" name="Slide Number Placeholder 4"/>
          <p:cNvSpPr>
            <a:spLocks noGrp="1"/>
          </p:cNvSpPr>
          <p:nvPr>
            <p:ph type="sldNum" sz="quarter" idx="12"/>
          </p:nvPr>
        </p:nvSpPr>
        <p:spPr/>
        <p:txBody>
          <a:bodyPr/>
          <a:lstStyle/>
          <a:p>
            <a:fld id="{E3CAC75A-F3F1-4A01-BD63-E3788D91043A}" type="slidenum">
              <a:rPr lang="en-US" smtClean="0"/>
              <a:pPr/>
              <a:t>26</a:t>
            </a:fld>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EE02747-3CD0-4C99-AC4B-D5C9BAA117D3}"/>
                  </a:ext>
                </a:extLst>
              </p14:cNvPr>
              <p14:cNvContentPartPr/>
              <p14:nvPr/>
            </p14:nvContentPartPr>
            <p14:xfrm>
              <a:off x="2178610" y="2742480"/>
              <a:ext cx="398520" cy="34560"/>
            </p14:xfrm>
          </p:contentPart>
        </mc:Choice>
        <mc:Fallback xmlns="">
          <p:pic>
            <p:nvPicPr>
              <p:cNvPr id="6" name="Ink 5">
                <a:extLst>
                  <a:ext uri="{FF2B5EF4-FFF2-40B4-BE49-F238E27FC236}">
                    <a16:creationId xmlns:a16="http://schemas.microsoft.com/office/drawing/2014/main" id="{FEE02747-3CD0-4C99-AC4B-D5C9BAA117D3}"/>
                  </a:ext>
                </a:extLst>
              </p:cNvPr>
              <p:cNvPicPr/>
              <p:nvPr/>
            </p:nvPicPr>
            <p:blipFill>
              <a:blip r:embed="rId4"/>
              <a:stretch>
                <a:fillRect/>
              </a:stretch>
            </p:blipFill>
            <p:spPr>
              <a:xfrm>
                <a:off x="2124610" y="2634840"/>
                <a:ext cx="5061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0EFA5E3-9D4E-43D3-A257-B1AE1B180495}"/>
                  </a:ext>
                </a:extLst>
              </p14:cNvPr>
              <p14:cNvContentPartPr/>
              <p14:nvPr/>
            </p14:nvContentPartPr>
            <p14:xfrm>
              <a:off x="3587290" y="2737440"/>
              <a:ext cx="600480" cy="42840"/>
            </p14:xfrm>
          </p:contentPart>
        </mc:Choice>
        <mc:Fallback xmlns="">
          <p:pic>
            <p:nvPicPr>
              <p:cNvPr id="7" name="Ink 6">
                <a:extLst>
                  <a:ext uri="{FF2B5EF4-FFF2-40B4-BE49-F238E27FC236}">
                    <a16:creationId xmlns:a16="http://schemas.microsoft.com/office/drawing/2014/main" id="{A0EFA5E3-9D4E-43D3-A257-B1AE1B180495}"/>
                  </a:ext>
                </a:extLst>
              </p:cNvPr>
              <p:cNvPicPr/>
              <p:nvPr/>
            </p:nvPicPr>
            <p:blipFill>
              <a:blip r:embed="rId6"/>
              <a:stretch>
                <a:fillRect/>
              </a:stretch>
            </p:blipFill>
            <p:spPr>
              <a:xfrm>
                <a:off x="3533650" y="2629800"/>
                <a:ext cx="7081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252FE61-BA8D-45E1-8B80-08C0570E55F1}"/>
                  </a:ext>
                </a:extLst>
              </p14:cNvPr>
              <p14:cNvContentPartPr/>
              <p14:nvPr/>
            </p14:nvContentPartPr>
            <p14:xfrm>
              <a:off x="2612893" y="2558134"/>
              <a:ext cx="1100160" cy="9000"/>
            </p14:xfrm>
          </p:contentPart>
        </mc:Choice>
        <mc:Fallback xmlns="">
          <p:pic>
            <p:nvPicPr>
              <p:cNvPr id="8" name="Ink 7">
                <a:extLst>
                  <a:ext uri="{FF2B5EF4-FFF2-40B4-BE49-F238E27FC236}">
                    <a16:creationId xmlns:a16="http://schemas.microsoft.com/office/drawing/2014/main" id="{9252FE61-BA8D-45E1-8B80-08C0570E55F1}"/>
                  </a:ext>
                </a:extLst>
              </p:cNvPr>
              <p:cNvPicPr/>
              <p:nvPr/>
            </p:nvPicPr>
            <p:blipFill>
              <a:blip r:embed="rId8"/>
              <a:stretch>
                <a:fillRect/>
              </a:stretch>
            </p:blipFill>
            <p:spPr>
              <a:xfrm>
                <a:off x="2558893" y="2450134"/>
                <a:ext cx="12078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80DE6B53-E7AA-4704-A2A3-3EA3A1D958D9}"/>
                  </a:ext>
                </a:extLst>
              </p14:cNvPr>
              <p14:cNvContentPartPr/>
              <p14:nvPr/>
            </p14:nvContentPartPr>
            <p14:xfrm>
              <a:off x="4395613" y="2503414"/>
              <a:ext cx="4003200" cy="77040"/>
            </p14:xfrm>
          </p:contentPart>
        </mc:Choice>
        <mc:Fallback xmlns="">
          <p:pic>
            <p:nvPicPr>
              <p:cNvPr id="10" name="Ink 9">
                <a:extLst>
                  <a:ext uri="{FF2B5EF4-FFF2-40B4-BE49-F238E27FC236}">
                    <a16:creationId xmlns:a16="http://schemas.microsoft.com/office/drawing/2014/main" id="{80DE6B53-E7AA-4704-A2A3-3EA3A1D958D9}"/>
                  </a:ext>
                </a:extLst>
              </p:cNvPr>
              <p:cNvPicPr/>
              <p:nvPr/>
            </p:nvPicPr>
            <p:blipFill>
              <a:blip r:embed="rId10"/>
              <a:stretch>
                <a:fillRect/>
              </a:stretch>
            </p:blipFill>
            <p:spPr>
              <a:xfrm>
                <a:off x="4341613" y="2395774"/>
                <a:ext cx="41108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DC83BF58-70E9-4A4B-B11F-732D9A5FCC1B}"/>
                  </a:ext>
                </a:extLst>
              </p14:cNvPr>
              <p14:cNvContentPartPr/>
              <p14:nvPr/>
            </p14:nvContentPartPr>
            <p14:xfrm>
              <a:off x="2260453" y="2050534"/>
              <a:ext cx="3310920" cy="89640"/>
            </p14:xfrm>
          </p:contentPart>
        </mc:Choice>
        <mc:Fallback xmlns="">
          <p:pic>
            <p:nvPicPr>
              <p:cNvPr id="11" name="Ink 10">
                <a:extLst>
                  <a:ext uri="{FF2B5EF4-FFF2-40B4-BE49-F238E27FC236}">
                    <a16:creationId xmlns:a16="http://schemas.microsoft.com/office/drawing/2014/main" id="{DC83BF58-70E9-4A4B-B11F-732D9A5FCC1B}"/>
                  </a:ext>
                </a:extLst>
              </p:cNvPr>
              <p:cNvPicPr/>
              <p:nvPr/>
            </p:nvPicPr>
            <p:blipFill>
              <a:blip r:embed="rId12"/>
              <a:stretch>
                <a:fillRect/>
              </a:stretch>
            </p:blipFill>
            <p:spPr>
              <a:xfrm>
                <a:off x="2206813" y="1942894"/>
                <a:ext cx="34185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DF1AABC1-EAF0-41F7-A087-2FB4B40BF007}"/>
                  </a:ext>
                </a:extLst>
              </p14:cNvPr>
              <p14:cNvContentPartPr/>
              <p14:nvPr/>
            </p14:nvContentPartPr>
            <p14:xfrm>
              <a:off x="4869733" y="1996174"/>
              <a:ext cx="664200" cy="82080"/>
            </p14:xfrm>
          </p:contentPart>
        </mc:Choice>
        <mc:Fallback xmlns="">
          <p:pic>
            <p:nvPicPr>
              <p:cNvPr id="12" name="Ink 11">
                <a:extLst>
                  <a:ext uri="{FF2B5EF4-FFF2-40B4-BE49-F238E27FC236}">
                    <a16:creationId xmlns:a16="http://schemas.microsoft.com/office/drawing/2014/main" id="{DF1AABC1-EAF0-41F7-A087-2FB4B40BF007}"/>
                  </a:ext>
                </a:extLst>
              </p:cNvPr>
              <p:cNvPicPr/>
              <p:nvPr/>
            </p:nvPicPr>
            <p:blipFill>
              <a:blip r:embed="rId14"/>
              <a:stretch>
                <a:fillRect/>
              </a:stretch>
            </p:blipFill>
            <p:spPr>
              <a:xfrm>
                <a:off x="4815733" y="1888534"/>
                <a:ext cx="7718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C1FDE877-F450-4244-9794-FF9A0E532E75}"/>
                  </a:ext>
                </a:extLst>
              </p14:cNvPr>
              <p14:cNvContentPartPr/>
              <p14:nvPr/>
            </p14:nvContentPartPr>
            <p14:xfrm>
              <a:off x="4458253" y="1991854"/>
              <a:ext cx="400680" cy="360"/>
            </p14:xfrm>
          </p:contentPart>
        </mc:Choice>
        <mc:Fallback xmlns="">
          <p:pic>
            <p:nvPicPr>
              <p:cNvPr id="13" name="Ink 12">
                <a:extLst>
                  <a:ext uri="{FF2B5EF4-FFF2-40B4-BE49-F238E27FC236}">
                    <a16:creationId xmlns:a16="http://schemas.microsoft.com/office/drawing/2014/main" id="{C1FDE877-F450-4244-9794-FF9A0E532E75}"/>
                  </a:ext>
                </a:extLst>
              </p:cNvPr>
              <p:cNvPicPr/>
              <p:nvPr/>
            </p:nvPicPr>
            <p:blipFill>
              <a:blip r:embed="rId16"/>
              <a:stretch>
                <a:fillRect/>
              </a:stretch>
            </p:blipFill>
            <p:spPr>
              <a:xfrm>
                <a:off x="4404253" y="1884214"/>
                <a:ext cx="508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63FAAECA-9CCF-463F-BA3F-64EF0A7D5A90}"/>
                  </a:ext>
                </a:extLst>
              </p14:cNvPr>
              <p14:cNvContentPartPr/>
              <p14:nvPr/>
            </p14:nvContentPartPr>
            <p14:xfrm>
              <a:off x="4320013" y="2004094"/>
              <a:ext cx="91080" cy="9000"/>
            </p14:xfrm>
          </p:contentPart>
        </mc:Choice>
        <mc:Fallback xmlns="">
          <p:pic>
            <p:nvPicPr>
              <p:cNvPr id="14" name="Ink 13">
                <a:extLst>
                  <a:ext uri="{FF2B5EF4-FFF2-40B4-BE49-F238E27FC236}">
                    <a16:creationId xmlns:a16="http://schemas.microsoft.com/office/drawing/2014/main" id="{63FAAECA-9CCF-463F-BA3F-64EF0A7D5A90}"/>
                  </a:ext>
                </a:extLst>
              </p:cNvPr>
              <p:cNvPicPr/>
              <p:nvPr/>
            </p:nvPicPr>
            <p:blipFill>
              <a:blip r:embed="rId18"/>
              <a:stretch>
                <a:fillRect/>
              </a:stretch>
            </p:blipFill>
            <p:spPr>
              <a:xfrm>
                <a:off x="4266013" y="1896454"/>
                <a:ext cx="198720" cy="224640"/>
              </a:xfrm>
              <a:prstGeom prst="rect">
                <a:avLst/>
              </a:prstGeom>
            </p:spPr>
          </p:pic>
        </mc:Fallback>
      </mc:AlternateContent>
    </p:spTree>
    <p:extLst>
      <p:ext uri="{BB962C8B-B14F-4D97-AF65-F5344CB8AC3E}">
        <p14:creationId xmlns:p14="http://schemas.microsoft.com/office/powerpoint/2010/main" val="3889285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7286"/>
            <a:ext cx="9144000" cy="1308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68930" y="514290"/>
            <a:ext cx="8620117" cy="400110"/>
          </a:xfrm>
          <a:prstGeom prst="rect">
            <a:avLst/>
          </a:prstGeom>
          <a:noFill/>
        </p:spPr>
        <p:txBody>
          <a:bodyPr wrap="none" rtlCol="0">
            <a:spAutoFit/>
          </a:bodyPr>
          <a:lstStyle/>
          <a:p>
            <a:r>
              <a:rPr lang="en-US" sz="2000" dirty="0">
                <a:solidFill>
                  <a:srgbClr val="00B050"/>
                </a:solidFill>
              </a:rPr>
              <a:t>With-Select  - illustrates putting multiple input combinations into one line of code</a:t>
            </a:r>
          </a:p>
        </p:txBody>
      </p:sp>
      <p:pic>
        <p:nvPicPr>
          <p:cNvPr id="153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5" y="2487353"/>
            <a:ext cx="9095805" cy="3912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760840" y="63920"/>
            <a:ext cx="3359061" cy="369332"/>
          </a:xfrm>
          <a:prstGeom prst="rect">
            <a:avLst/>
          </a:prstGeom>
        </p:spPr>
        <p:txBody>
          <a:bodyPr wrap="none">
            <a:spAutoFit/>
          </a:bodyPr>
          <a:lstStyle/>
          <a:p>
            <a:r>
              <a:rPr lang="en-US" dirty="0"/>
              <a:t>Chu Ch. 3 p. 41  FPGA Prototyping</a:t>
            </a:r>
          </a:p>
        </p:txBody>
      </p:sp>
      <p:sp>
        <p:nvSpPr>
          <p:cNvPr id="4" name="Slide Number Placeholder 3"/>
          <p:cNvSpPr>
            <a:spLocks noGrp="1"/>
          </p:cNvSpPr>
          <p:nvPr>
            <p:ph type="sldNum" sz="quarter" idx="12"/>
          </p:nvPr>
        </p:nvSpPr>
        <p:spPr/>
        <p:txBody>
          <a:bodyPr/>
          <a:lstStyle/>
          <a:p>
            <a:fld id="{E3CAC75A-F3F1-4A01-BD63-E3788D91043A}" type="slidenum">
              <a:rPr lang="en-US" smtClean="0"/>
              <a:pPr/>
              <a:t>27</a:t>
            </a:fld>
            <a:endParaRPr lang="en-US"/>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3753BF-5567-4B90-8269-9484BA862245}"/>
                  </a:ext>
                </a:extLst>
              </p14:cNvPr>
              <p14:cNvContentPartPr/>
              <p14:nvPr/>
            </p14:nvContentPartPr>
            <p14:xfrm>
              <a:off x="6157690" y="1189080"/>
              <a:ext cx="2827440" cy="78480"/>
            </p14:xfrm>
          </p:contentPart>
        </mc:Choice>
        <mc:Fallback xmlns="">
          <p:pic>
            <p:nvPicPr>
              <p:cNvPr id="5" name="Ink 4">
                <a:extLst>
                  <a:ext uri="{FF2B5EF4-FFF2-40B4-BE49-F238E27FC236}">
                    <a16:creationId xmlns:a16="http://schemas.microsoft.com/office/drawing/2014/main" id="{BD3753BF-5567-4B90-8269-9484BA862245}"/>
                  </a:ext>
                </a:extLst>
              </p:cNvPr>
              <p:cNvPicPr/>
              <p:nvPr/>
            </p:nvPicPr>
            <p:blipFill>
              <a:blip r:embed="rId5"/>
              <a:stretch>
                <a:fillRect/>
              </a:stretch>
            </p:blipFill>
            <p:spPr>
              <a:xfrm>
                <a:off x="6104050" y="1081080"/>
                <a:ext cx="29350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D598DED-463C-461F-A4F4-D66D7B1BCA2F}"/>
                  </a:ext>
                </a:extLst>
              </p14:cNvPr>
              <p14:cNvContentPartPr/>
              <p14:nvPr/>
            </p14:nvContentPartPr>
            <p14:xfrm>
              <a:off x="92770" y="1469160"/>
              <a:ext cx="2070360" cy="84960"/>
            </p14:xfrm>
          </p:contentPart>
        </mc:Choice>
        <mc:Fallback xmlns="">
          <p:pic>
            <p:nvPicPr>
              <p:cNvPr id="6" name="Ink 5">
                <a:extLst>
                  <a:ext uri="{FF2B5EF4-FFF2-40B4-BE49-F238E27FC236}">
                    <a16:creationId xmlns:a16="http://schemas.microsoft.com/office/drawing/2014/main" id="{5D598DED-463C-461F-A4F4-D66D7B1BCA2F}"/>
                  </a:ext>
                </a:extLst>
              </p:cNvPr>
              <p:cNvPicPr/>
              <p:nvPr/>
            </p:nvPicPr>
            <p:blipFill>
              <a:blip r:embed="rId7"/>
              <a:stretch>
                <a:fillRect/>
              </a:stretch>
            </p:blipFill>
            <p:spPr>
              <a:xfrm>
                <a:off x="39130" y="1361160"/>
                <a:ext cx="21780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B8ADA74-AE30-4748-8126-F2B1E3E50EBE}"/>
                  </a:ext>
                </a:extLst>
              </p14:cNvPr>
              <p14:cNvContentPartPr/>
              <p14:nvPr/>
            </p14:nvContentPartPr>
            <p14:xfrm>
              <a:off x="4749024" y="1498320"/>
              <a:ext cx="1589760" cy="46080"/>
            </p14:xfrm>
          </p:contentPart>
        </mc:Choice>
        <mc:Fallback xmlns="">
          <p:pic>
            <p:nvPicPr>
              <p:cNvPr id="7" name="Ink 6">
                <a:extLst>
                  <a:ext uri="{FF2B5EF4-FFF2-40B4-BE49-F238E27FC236}">
                    <a16:creationId xmlns:a16="http://schemas.microsoft.com/office/drawing/2014/main" id="{FB8ADA74-AE30-4748-8126-F2B1E3E50EBE}"/>
                  </a:ext>
                </a:extLst>
              </p:cNvPr>
              <p:cNvPicPr/>
              <p:nvPr/>
            </p:nvPicPr>
            <p:blipFill>
              <a:blip r:embed="rId9"/>
              <a:stretch>
                <a:fillRect/>
              </a:stretch>
            </p:blipFill>
            <p:spPr>
              <a:xfrm>
                <a:off x="4695384" y="1390320"/>
                <a:ext cx="16974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4C09198-FBA6-400F-B512-08C2FC080FF2}"/>
                  </a:ext>
                </a:extLst>
              </p14:cNvPr>
              <p14:cNvContentPartPr/>
              <p14:nvPr/>
            </p14:nvContentPartPr>
            <p14:xfrm>
              <a:off x="69744" y="2070000"/>
              <a:ext cx="2890440" cy="132120"/>
            </p14:xfrm>
          </p:contentPart>
        </mc:Choice>
        <mc:Fallback xmlns="">
          <p:pic>
            <p:nvPicPr>
              <p:cNvPr id="8" name="Ink 7">
                <a:extLst>
                  <a:ext uri="{FF2B5EF4-FFF2-40B4-BE49-F238E27FC236}">
                    <a16:creationId xmlns:a16="http://schemas.microsoft.com/office/drawing/2014/main" id="{04C09198-FBA6-400F-B512-08C2FC080FF2}"/>
                  </a:ext>
                </a:extLst>
              </p:cNvPr>
              <p:cNvPicPr/>
              <p:nvPr/>
            </p:nvPicPr>
            <p:blipFill>
              <a:blip r:embed="rId11"/>
              <a:stretch>
                <a:fillRect/>
              </a:stretch>
            </p:blipFill>
            <p:spPr>
              <a:xfrm>
                <a:off x="16104" y="1962360"/>
                <a:ext cx="29980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Ink 27">
                <a:extLst>
                  <a:ext uri="{FF2B5EF4-FFF2-40B4-BE49-F238E27FC236}">
                    <a16:creationId xmlns:a16="http://schemas.microsoft.com/office/drawing/2014/main" id="{D38E21EC-C813-4D2B-B14B-7BF56FA9F9B3}"/>
                  </a:ext>
                </a:extLst>
              </p14:cNvPr>
              <p14:cNvContentPartPr/>
              <p14:nvPr/>
            </p14:nvContentPartPr>
            <p14:xfrm>
              <a:off x="2756858" y="4385160"/>
              <a:ext cx="373320" cy="19440"/>
            </p14:xfrm>
          </p:contentPart>
        </mc:Choice>
        <mc:Fallback xmlns="">
          <p:pic>
            <p:nvPicPr>
              <p:cNvPr id="28" name="Ink 27">
                <a:extLst>
                  <a:ext uri="{FF2B5EF4-FFF2-40B4-BE49-F238E27FC236}">
                    <a16:creationId xmlns:a16="http://schemas.microsoft.com/office/drawing/2014/main" id="{D38E21EC-C813-4D2B-B14B-7BF56FA9F9B3}"/>
                  </a:ext>
                </a:extLst>
              </p:cNvPr>
              <p:cNvPicPr/>
              <p:nvPr/>
            </p:nvPicPr>
            <p:blipFill>
              <a:blip r:embed="rId13"/>
              <a:stretch>
                <a:fillRect/>
              </a:stretch>
            </p:blipFill>
            <p:spPr>
              <a:xfrm>
                <a:off x="2703218" y="4277160"/>
                <a:ext cx="4809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652F99E9-0963-4479-BF30-49769DE28BA5}"/>
                  </a:ext>
                </a:extLst>
              </p14:cNvPr>
              <p14:cNvContentPartPr/>
              <p14:nvPr/>
            </p14:nvContentPartPr>
            <p14:xfrm>
              <a:off x="4464338" y="4389840"/>
              <a:ext cx="66600" cy="4680"/>
            </p14:xfrm>
          </p:contentPart>
        </mc:Choice>
        <mc:Fallback xmlns="">
          <p:pic>
            <p:nvPicPr>
              <p:cNvPr id="29" name="Ink 28">
                <a:extLst>
                  <a:ext uri="{FF2B5EF4-FFF2-40B4-BE49-F238E27FC236}">
                    <a16:creationId xmlns:a16="http://schemas.microsoft.com/office/drawing/2014/main" id="{652F99E9-0963-4479-BF30-49769DE28BA5}"/>
                  </a:ext>
                </a:extLst>
              </p:cNvPr>
              <p:cNvPicPr/>
              <p:nvPr/>
            </p:nvPicPr>
            <p:blipFill>
              <a:blip r:embed="rId15"/>
              <a:stretch>
                <a:fillRect/>
              </a:stretch>
            </p:blipFill>
            <p:spPr>
              <a:xfrm>
                <a:off x="4410338" y="4282200"/>
                <a:ext cx="1742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18E6DB5D-AD6A-49D4-8B4B-AC95C7AC640D}"/>
                  </a:ext>
                </a:extLst>
              </p14:cNvPr>
              <p14:cNvContentPartPr/>
              <p14:nvPr/>
            </p14:nvContentPartPr>
            <p14:xfrm>
              <a:off x="5430218" y="4399200"/>
              <a:ext cx="61920" cy="360"/>
            </p14:xfrm>
          </p:contentPart>
        </mc:Choice>
        <mc:Fallback xmlns="">
          <p:pic>
            <p:nvPicPr>
              <p:cNvPr id="30" name="Ink 29">
                <a:extLst>
                  <a:ext uri="{FF2B5EF4-FFF2-40B4-BE49-F238E27FC236}">
                    <a16:creationId xmlns:a16="http://schemas.microsoft.com/office/drawing/2014/main" id="{18E6DB5D-AD6A-49D4-8B4B-AC95C7AC640D}"/>
                  </a:ext>
                </a:extLst>
              </p:cNvPr>
              <p:cNvPicPr/>
              <p:nvPr/>
            </p:nvPicPr>
            <p:blipFill>
              <a:blip r:embed="rId17"/>
              <a:stretch>
                <a:fillRect/>
              </a:stretch>
            </p:blipFill>
            <p:spPr>
              <a:xfrm>
                <a:off x="5376218" y="4291560"/>
                <a:ext cx="169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44A6DE51-B255-45B3-B34D-C81887A7E13D}"/>
                  </a:ext>
                </a:extLst>
              </p14:cNvPr>
              <p14:cNvContentPartPr/>
              <p14:nvPr/>
            </p14:nvContentPartPr>
            <p14:xfrm>
              <a:off x="6405098" y="4422240"/>
              <a:ext cx="50400" cy="360"/>
            </p14:xfrm>
          </p:contentPart>
        </mc:Choice>
        <mc:Fallback xmlns="">
          <p:pic>
            <p:nvPicPr>
              <p:cNvPr id="31" name="Ink 30">
                <a:extLst>
                  <a:ext uri="{FF2B5EF4-FFF2-40B4-BE49-F238E27FC236}">
                    <a16:creationId xmlns:a16="http://schemas.microsoft.com/office/drawing/2014/main" id="{44A6DE51-B255-45B3-B34D-C81887A7E13D}"/>
                  </a:ext>
                </a:extLst>
              </p:cNvPr>
              <p:cNvPicPr/>
              <p:nvPr/>
            </p:nvPicPr>
            <p:blipFill>
              <a:blip r:embed="rId19"/>
              <a:stretch>
                <a:fillRect/>
              </a:stretch>
            </p:blipFill>
            <p:spPr>
              <a:xfrm>
                <a:off x="6351458" y="4314240"/>
                <a:ext cx="158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86F3953C-2727-4801-ACE1-FD1860A83539}"/>
                  </a:ext>
                </a:extLst>
              </p14:cNvPr>
              <p14:cNvContentPartPr/>
              <p14:nvPr/>
            </p14:nvContentPartPr>
            <p14:xfrm>
              <a:off x="7384658" y="4422240"/>
              <a:ext cx="64440" cy="360"/>
            </p14:xfrm>
          </p:contentPart>
        </mc:Choice>
        <mc:Fallback xmlns="">
          <p:pic>
            <p:nvPicPr>
              <p:cNvPr id="32" name="Ink 31">
                <a:extLst>
                  <a:ext uri="{FF2B5EF4-FFF2-40B4-BE49-F238E27FC236}">
                    <a16:creationId xmlns:a16="http://schemas.microsoft.com/office/drawing/2014/main" id="{86F3953C-2727-4801-ACE1-FD1860A83539}"/>
                  </a:ext>
                </a:extLst>
              </p:cNvPr>
              <p:cNvPicPr/>
              <p:nvPr/>
            </p:nvPicPr>
            <p:blipFill>
              <a:blip r:embed="rId21"/>
              <a:stretch>
                <a:fillRect/>
              </a:stretch>
            </p:blipFill>
            <p:spPr>
              <a:xfrm>
                <a:off x="7331018" y="4314240"/>
                <a:ext cx="17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EFE50083-A17F-48DB-B94F-AEE5D45AB322}"/>
                  </a:ext>
                </a:extLst>
              </p14:cNvPr>
              <p14:cNvContentPartPr/>
              <p14:nvPr/>
            </p14:nvContentPartPr>
            <p14:xfrm>
              <a:off x="2761538" y="4636800"/>
              <a:ext cx="387360" cy="28800"/>
            </p14:xfrm>
          </p:contentPart>
        </mc:Choice>
        <mc:Fallback xmlns="">
          <p:pic>
            <p:nvPicPr>
              <p:cNvPr id="33" name="Ink 32">
                <a:extLst>
                  <a:ext uri="{FF2B5EF4-FFF2-40B4-BE49-F238E27FC236}">
                    <a16:creationId xmlns:a16="http://schemas.microsoft.com/office/drawing/2014/main" id="{EFE50083-A17F-48DB-B94F-AEE5D45AB322}"/>
                  </a:ext>
                </a:extLst>
              </p:cNvPr>
              <p:cNvPicPr/>
              <p:nvPr/>
            </p:nvPicPr>
            <p:blipFill>
              <a:blip r:embed="rId23"/>
              <a:stretch>
                <a:fillRect/>
              </a:stretch>
            </p:blipFill>
            <p:spPr>
              <a:xfrm>
                <a:off x="2707538" y="4529160"/>
                <a:ext cx="4950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66AFBCA2-E5D7-4AD4-9C3B-D636134615E9}"/>
                  </a:ext>
                </a:extLst>
              </p14:cNvPr>
              <p14:cNvContentPartPr/>
              <p14:nvPr/>
            </p14:nvContentPartPr>
            <p14:xfrm>
              <a:off x="4604378" y="4660200"/>
              <a:ext cx="57240" cy="10080"/>
            </p14:xfrm>
          </p:contentPart>
        </mc:Choice>
        <mc:Fallback xmlns="">
          <p:pic>
            <p:nvPicPr>
              <p:cNvPr id="34" name="Ink 33">
                <a:extLst>
                  <a:ext uri="{FF2B5EF4-FFF2-40B4-BE49-F238E27FC236}">
                    <a16:creationId xmlns:a16="http://schemas.microsoft.com/office/drawing/2014/main" id="{66AFBCA2-E5D7-4AD4-9C3B-D636134615E9}"/>
                  </a:ext>
                </a:extLst>
              </p:cNvPr>
              <p:cNvPicPr/>
              <p:nvPr/>
            </p:nvPicPr>
            <p:blipFill>
              <a:blip r:embed="rId25"/>
              <a:stretch>
                <a:fillRect/>
              </a:stretch>
            </p:blipFill>
            <p:spPr>
              <a:xfrm>
                <a:off x="4550738" y="4552200"/>
                <a:ext cx="164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1A8A9A04-6F9C-44BC-8ED9-F5EC30416539}"/>
                  </a:ext>
                </a:extLst>
              </p14:cNvPr>
              <p14:cNvContentPartPr/>
              <p14:nvPr/>
            </p14:nvContentPartPr>
            <p14:xfrm>
              <a:off x="5593298" y="4664880"/>
              <a:ext cx="37080" cy="360"/>
            </p14:xfrm>
          </p:contentPart>
        </mc:Choice>
        <mc:Fallback xmlns="">
          <p:pic>
            <p:nvPicPr>
              <p:cNvPr id="35" name="Ink 34">
                <a:extLst>
                  <a:ext uri="{FF2B5EF4-FFF2-40B4-BE49-F238E27FC236}">
                    <a16:creationId xmlns:a16="http://schemas.microsoft.com/office/drawing/2014/main" id="{1A8A9A04-6F9C-44BC-8ED9-F5EC30416539}"/>
                  </a:ext>
                </a:extLst>
              </p:cNvPr>
              <p:cNvPicPr/>
              <p:nvPr/>
            </p:nvPicPr>
            <p:blipFill>
              <a:blip r:embed="rId27"/>
              <a:stretch>
                <a:fillRect/>
              </a:stretch>
            </p:blipFill>
            <p:spPr>
              <a:xfrm>
                <a:off x="5539298" y="4557240"/>
                <a:ext cx="144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 name="Ink 35">
                <a:extLst>
                  <a:ext uri="{FF2B5EF4-FFF2-40B4-BE49-F238E27FC236}">
                    <a16:creationId xmlns:a16="http://schemas.microsoft.com/office/drawing/2014/main" id="{0DAF6B63-73F1-4345-AF34-E6B1CA87E767}"/>
                  </a:ext>
                </a:extLst>
              </p14:cNvPr>
              <p14:cNvContentPartPr/>
              <p14:nvPr/>
            </p14:nvContentPartPr>
            <p14:xfrm>
              <a:off x="2756858" y="4912200"/>
              <a:ext cx="408600" cy="24120"/>
            </p14:xfrm>
          </p:contentPart>
        </mc:Choice>
        <mc:Fallback xmlns="">
          <p:pic>
            <p:nvPicPr>
              <p:cNvPr id="36" name="Ink 35">
                <a:extLst>
                  <a:ext uri="{FF2B5EF4-FFF2-40B4-BE49-F238E27FC236}">
                    <a16:creationId xmlns:a16="http://schemas.microsoft.com/office/drawing/2014/main" id="{0DAF6B63-73F1-4345-AF34-E6B1CA87E767}"/>
                  </a:ext>
                </a:extLst>
              </p:cNvPr>
              <p:cNvPicPr/>
              <p:nvPr/>
            </p:nvPicPr>
            <p:blipFill>
              <a:blip r:embed="rId29"/>
              <a:stretch>
                <a:fillRect/>
              </a:stretch>
            </p:blipFill>
            <p:spPr>
              <a:xfrm>
                <a:off x="2703218" y="4804560"/>
                <a:ext cx="5162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Ink 36">
                <a:extLst>
                  <a:ext uri="{FF2B5EF4-FFF2-40B4-BE49-F238E27FC236}">
                    <a16:creationId xmlns:a16="http://schemas.microsoft.com/office/drawing/2014/main" id="{FBE43B7E-7185-4DA5-B347-7E003CFE53B9}"/>
                  </a:ext>
                </a:extLst>
              </p14:cNvPr>
              <p14:cNvContentPartPr/>
              <p14:nvPr/>
            </p14:nvContentPartPr>
            <p14:xfrm>
              <a:off x="4735058" y="4935600"/>
              <a:ext cx="72720" cy="360"/>
            </p14:xfrm>
          </p:contentPart>
        </mc:Choice>
        <mc:Fallback xmlns="">
          <p:pic>
            <p:nvPicPr>
              <p:cNvPr id="37" name="Ink 36">
                <a:extLst>
                  <a:ext uri="{FF2B5EF4-FFF2-40B4-BE49-F238E27FC236}">
                    <a16:creationId xmlns:a16="http://schemas.microsoft.com/office/drawing/2014/main" id="{FBE43B7E-7185-4DA5-B347-7E003CFE53B9}"/>
                  </a:ext>
                </a:extLst>
              </p:cNvPr>
              <p:cNvPicPr/>
              <p:nvPr/>
            </p:nvPicPr>
            <p:blipFill>
              <a:blip r:embed="rId31"/>
              <a:stretch>
                <a:fillRect/>
              </a:stretch>
            </p:blipFill>
            <p:spPr>
              <a:xfrm>
                <a:off x="4681058" y="4827960"/>
                <a:ext cx="180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85C5A44A-CD8C-41DD-BF3C-594A0CE89B08}"/>
                  </a:ext>
                </a:extLst>
              </p14:cNvPr>
              <p14:cNvContentPartPr/>
              <p14:nvPr/>
            </p14:nvContentPartPr>
            <p14:xfrm>
              <a:off x="4301258" y="3876480"/>
              <a:ext cx="81720" cy="5040"/>
            </p14:xfrm>
          </p:contentPart>
        </mc:Choice>
        <mc:Fallback xmlns="">
          <p:pic>
            <p:nvPicPr>
              <p:cNvPr id="38" name="Ink 37">
                <a:extLst>
                  <a:ext uri="{FF2B5EF4-FFF2-40B4-BE49-F238E27FC236}">
                    <a16:creationId xmlns:a16="http://schemas.microsoft.com/office/drawing/2014/main" id="{85C5A44A-CD8C-41DD-BF3C-594A0CE89B08}"/>
                  </a:ext>
                </a:extLst>
              </p:cNvPr>
              <p:cNvPicPr/>
              <p:nvPr/>
            </p:nvPicPr>
            <p:blipFill>
              <a:blip r:embed="rId33"/>
              <a:stretch>
                <a:fillRect/>
              </a:stretch>
            </p:blipFill>
            <p:spPr>
              <a:xfrm>
                <a:off x="4247258" y="3768480"/>
                <a:ext cx="189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id="{DA4BEBE9-A50B-4418-B165-29FBD15D2CB5}"/>
                  </a:ext>
                </a:extLst>
              </p14:cNvPr>
              <p14:cNvContentPartPr/>
              <p14:nvPr/>
            </p14:nvContentPartPr>
            <p14:xfrm>
              <a:off x="5294858" y="3843720"/>
              <a:ext cx="77040" cy="14400"/>
            </p14:xfrm>
          </p:contentPart>
        </mc:Choice>
        <mc:Fallback xmlns="">
          <p:pic>
            <p:nvPicPr>
              <p:cNvPr id="39" name="Ink 38">
                <a:extLst>
                  <a:ext uri="{FF2B5EF4-FFF2-40B4-BE49-F238E27FC236}">
                    <a16:creationId xmlns:a16="http://schemas.microsoft.com/office/drawing/2014/main" id="{DA4BEBE9-A50B-4418-B165-29FBD15D2CB5}"/>
                  </a:ext>
                </a:extLst>
              </p:cNvPr>
              <p:cNvPicPr/>
              <p:nvPr/>
            </p:nvPicPr>
            <p:blipFill>
              <a:blip r:embed="rId35"/>
              <a:stretch>
                <a:fillRect/>
              </a:stretch>
            </p:blipFill>
            <p:spPr>
              <a:xfrm>
                <a:off x="5240858" y="3736080"/>
                <a:ext cx="184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A37E28B0-A4E9-4587-AD08-E1B073552127}"/>
                  </a:ext>
                </a:extLst>
              </p14:cNvPr>
              <p14:cNvContentPartPr/>
              <p14:nvPr/>
            </p14:nvContentPartPr>
            <p14:xfrm>
              <a:off x="6255698" y="3862440"/>
              <a:ext cx="99720" cy="14040"/>
            </p14:xfrm>
          </p:contentPart>
        </mc:Choice>
        <mc:Fallback xmlns="">
          <p:pic>
            <p:nvPicPr>
              <p:cNvPr id="40" name="Ink 39">
                <a:extLst>
                  <a:ext uri="{FF2B5EF4-FFF2-40B4-BE49-F238E27FC236}">
                    <a16:creationId xmlns:a16="http://schemas.microsoft.com/office/drawing/2014/main" id="{A37E28B0-A4E9-4587-AD08-E1B073552127}"/>
                  </a:ext>
                </a:extLst>
              </p:cNvPr>
              <p:cNvPicPr/>
              <p:nvPr/>
            </p:nvPicPr>
            <p:blipFill>
              <a:blip r:embed="rId37"/>
              <a:stretch>
                <a:fillRect/>
              </a:stretch>
            </p:blipFill>
            <p:spPr>
              <a:xfrm>
                <a:off x="6202058" y="3754440"/>
                <a:ext cx="2073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13AD2C4F-732C-4105-89A6-D9A11DAB5FA7}"/>
                  </a:ext>
                </a:extLst>
              </p14:cNvPr>
              <p14:cNvContentPartPr/>
              <p14:nvPr/>
            </p14:nvContentPartPr>
            <p14:xfrm>
              <a:off x="7221578" y="3885480"/>
              <a:ext cx="95760" cy="12960"/>
            </p14:xfrm>
          </p:contentPart>
        </mc:Choice>
        <mc:Fallback xmlns="">
          <p:pic>
            <p:nvPicPr>
              <p:cNvPr id="41" name="Ink 40">
                <a:extLst>
                  <a:ext uri="{FF2B5EF4-FFF2-40B4-BE49-F238E27FC236}">
                    <a16:creationId xmlns:a16="http://schemas.microsoft.com/office/drawing/2014/main" id="{13AD2C4F-732C-4105-89A6-D9A11DAB5FA7}"/>
                  </a:ext>
                </a:extLst>
              </p:cNvPr>
              <p:cNvPicPr/>
              <p:nvPr/>
            </p:nvPicPr>
            <p:blipFill>
              <a:blip r:embed="rId39"/>
              <a:stretch>
                <a:fillRect/>
              </a:stretch>
            </p:blipFill>
            <p:spPr>
              <a:xfrm>
                <a:off x="7167938" y="3777840"/>
                <a:ext cx="2034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F152F351-8944-484E-8E2E-002778EEAAC2}"/>
                  </a:ext>
                </a:extLst>
              </p14:cNvPr>
              <p14:cNvContentPartPr/>
              <p14:nvPr/>
            </p14:nvContentPartPr>
            <p14:xfrm>
              <a:off x="4324658" y="4132800"/>
              <a:ext cx="89640" cy="9720"/>
            </p14:xfrm>
          </p:contentPart>
        </mc:Choice>
        <mc:Fallback xmlns="">
          <p:pic>
            <p:nvPicPr>
              <p:cNvPr id="42" name="Ink 41">
                <a:extLst>
                  <a:ext uri="{FF2B5EF4-FFF2-40B4-BE49-F238E27FC236}">
                    <a16:creationId xmlns:a16="http://schemas.microsoft.com/office/drawing/2014/main" id="{F152F351-8944-484E-8E2E-002778EEAAC2}"/>
                  </a:ext>
                </a:extLst>
              </p:cNvPr>
              <p:cNvPicPr/>
              <p:nvPr/>
            </p:nvPicPr>
            <p:blipFill>
              <a:blip r:embed="rId41"/>
              <a:stretch>
                <a:fillRect/>
              </a:stretch>
            </p:blipFill>
            <p:spPr>
              <a:xfrm>
                <a:off x="4270658" y="4025160"/>
                <a:ext cx="197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BA80D277-8609-470E-835D-C5FB5C7DB231}"/>
                  </a:ext>
                </a:extLst>
              </p14:cNvPr>
              <p14:cNvContentPartPr/>
              <p14:nvPr/>
            </p14:nvContentPartPr>
            <p14:xfrm>
              <a:off x="5266418" y="4109760"/>
              <a:ext cx="96840" cy="37800"/>
            </p14:xfrm>
          </p:contentPart>
        </mc:Choice>
        <mc:Fallback xmlns="">
          <p:pic>
            <p:nvPicPr>
              <p:cNvPr id="43" name="Ink 42">
                <a:extLst>
                  <a:ext uri="{FF2B5EF4-FFF2-40B4-BE49-F238E27FC236}">
                    <a16:creationId xmlns:a16="http://schemas.microsoft.com/office/drawing/2014/main" id="{BA80D277-8609-470E-835D-C5FB5C7DB231}"/>
                  </a:ext>
                </a:extLst>
              </p:cNvPr>
              <p:cNvPicPr/>
              <p:nvPr/>
            </p:nvPicPr>
            <p:blipFill>
              <a:blip r:embed="rId43"/>
              <a:stretch>
                <a:fillRect/>
              </a:stretch>
            </p:blipFill>
            <p:spPr>
              <a:xfrm>
                <a:off x="5212778" y="4001760"/>
                <a:ext cx="2044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FF5A12E8-667A-459A-81AF-56D87BBF7AEE}"/>
                  </a:ext>
                </a:extLst>
              </p14:cNvPr>
              <p14:cNvContentPartPr/>
              <p14:nvPr/>
            </p14:nvContentPartPr>
            <p14:xfrm>
              <a:off x="6241658" y="4132800"/>
              <a:ext cx="89640" cy="15120"/>
            </p14:xfrm>
          </p:contentPart>
        </mc:Choice>
        <mc:Fallback xmlns="">
          <p:pic>
            <p:nvPicPr>
              <p:cNvPr id="44" name="Ink 43">
                <a:extLst>
                  <a:ext uri="{FF2B5EF4-FFF2-40B4-BE49-F238E27FC236}">
                    <a16:creationId xmlns:a16="http://schemas.microsoft.com/office/drawing/2014/main" id="{FF5A12E8-667A-459A-81AF-56D87BBF7AEE}"/>
                  </a:ext>
                </a:extLst>
              </p:cNvPr>
              <p:cNvPicPr/>
              <p:nvPr/>
            </p:nvPicPr>
            <p:blipFill>
              <a:blip r:embed="rId45"/>
              <a:stretch>
                <a:fillRect/>
              </a:stretch>
            </p:blipFill>
            <p:spPr>
              <a:xfrm>
                <a:off x="6188018" y="4025160"/>
                <a:ext cx="1972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447B93C3-EC64-4B0C-A890-19A8ADBF307F}"/>
                  </a:ext>
                </a:extLst>
              </p14:cNvPr>
              <p14:cNvContentPartPr/>
              <p14:nvPr/>
            </p14:nvContentPartPr>
            <p14:xfrm>
              <a:off x="7230938" y="4142160"/>
              <a:ext cx="75960" cy="360"/>
            </p14:xfrm>
          </p:contentPart>
        </mc:Choice>
        <mc:Fallback xmlns="">
          <p:pic>
            <p:nvPicPr>
              <p:cNvPr id="45" name="Ink 44">
                <a:extLst>
                  <a:ext uri="{FF2B5EF4-FFF2-40B4-BE49-F238E27FC236}">
                    <a16:creationId xmlns:a16="http://schemas.microsoft.com/office/drawing/2014/main" id="{447B93C3-EC64-4B0C-A890-19A8ADBF307F}"/>
                  </a:ext>
                </a:extLst>
              </p:cNvPr>
              <p:cNvPicPr/>
              <p:nvPr/>
            </p:nvPicPr>
            <p:blipFill>
              <a:blip r:embed="rId47"/>
              <a:stretch>
                <a:fillRect/>
              </a:stretch>
            </p:blipFill>
            <p:spPr>
              <a:xfrm>
                <a:off x="7176938" y="4034520"/>
                <a:ext cx="183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C0F2CAA2-FF63-43E3-AD1D-C3EA47919D9F}"/>
                  </a:ext>
                </a:extLst>
              </p14:cNvPr>
              <p14:cNvContentPartPr/>
              <p14:nvPr/>
            </p14:nvContentPartPr>
            <p14:xfrm>
              <a:off x="2752178" y="3843720"/>
              <a:ext cx="428040" cy="29880"/>
            </p14:xfrm>
          </p:contentPart>
        </mc:Choice>
        <mc:Fallback xmlns="">
          <p:pic>
            <p:nvPicPr>
              <p:cNvPr id="46" name="Ink 45">
                <a:extLst>
                  <a:ext uri="{FF2B5EF4-FFF2-40B4-BE49-F238E27FC236}">
                    <a16:creationId xmlns:a16="http://schemas.microsoft.com/office/drawing/2014/main" id="{C0F2CAA2-FF63-43E3-AD1D-C3EA47919D9F}"/>
                  </a:ext>
                </a:extLst>
              </p:cNvPr>
              <p:cNvPicPr/>
              <p:nvPr/>
            </p:nvPicPr>
            <p:blipFill>
              <a:blip r:embed="rId49"/>
              <a:stretch>
                <a:fillRect/>
              </a:stretch>
            </p:blipFill>
            <p:spPr>
              <a:xfrm>
                <a:off x="2698178" y="3735720"/>
                <a:ext cx="5356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Ink 46">
                <a:extLst>
                  <a:ext uri="{FF2B5EF4-FFF2-40B4-BE49-F238E27FC236}">
                    <a16:creationId xmlns:a16="http://schemas.microsoft.com/office/drawing/2014/main" id="{0ADB62CE-80D8-474F-ABA3-2E9A7CE4A3F3}"/>
                  </a:ext>
                </a:extLst>
              </p14:cNvPr>
              <p14:cNvContentPartPr/>
              <p14:nvPr/>
            </p14:nvContentPartPr>
            <p14:xfrm>
              <a:off x="2919938" y="6255720"/>
              <a:ext cx="187920" cy="10080"/>
            </p14:xfrm>
          </p:contentPart>
        </mc:Choice>
        <mc:Fallback xmlns="">
          <p:pic>
            <p:nvPicPr>
              <p:cNvPr id="47" name="Ink 46">
                <a:extLst>
                  <a:ext uri="{FF2B5EF4-FFF2-40B4-BE49-F238E27FC236}">
                    <a16:creationId xmlns:a16="http://schemas.microsoft.com/office/drawing/2014/main" id="{0ADB62CE-80D8-474F-ABA3-2E9A7CE4A3F3}"/>
                  </a:ext>
                </a:extLst>
              </p:cNvPr>
              <p:cNvPicPr/>
              <p:nvPr/>
            </p:nvPicPr>
            <p:blipFill>
              <a:blip r:embed="rId51"/>
              <a:stretch>
                <a:fillRect/>
              </a:stretch>
            </p:blipFill>
            <p:spPr>
              <a:xfrm>
                <a:off x="2866298" y="6148080"/>
                <a:ext cx="295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CDDCC5C5-8C2C-4CFF-B962-1DAEDC5489F7}"/>
                  </a:ext>
                </a:extLst>
              </p14:cNvPr>
              <p14:cNvContentPartPr/>
              <p14:nvPr/>
            </p14:nvContentPartPr>
            <p14:xfrm>
              <a:off x="4991378" y="3876480"/>
              <a:ext cx="110520" cy="5400"/>
            </p14:xfrm>
          </p:contentPart>
        </mc:Choice>
        <mc:Fallback xmlns="">
          <p:pic>
            <p:nvPicPr>
              <p:cNvPr id="48" name="Ink 47">
                <a:extLst>
                  <a:ext uri="{FF2B5EF4-FFF2-40B4-BE49-F238E27FC236}">
                    <a16:creationId xmlns:a16="http://schemas.microsoft.com/office/drawing/2014/main" id="{CDDCC5C5-8C2C-4CFF-B962-1DAEDC5489F7}"/>
                  </a:ext>
                </a:extLst>
              </p:cNvPr>
              <p:cNvPicPr/>
              <p:nvPr/>
            </p:nvPicPr>
            <p:blipFill>
              <a:blip r:embed="rId53"/>
              <a:stretch>
                <a:fillRect/>
              </a:stretch>
            </p:blipFill>
            <p:spPr>
              <a:xfrm>
                <a:off x="4937738" y="3768480"/>
                <a:ext cx="2181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Ink 48">
                <a:extLst>
                  <a:ext uri="{FF2B5EF4-FFF2-40B4-BE49-F238E27FC236}">
                    <a16:creationId xmlns:a16="http://schemas.microsoft.com/office/drawing/2014/main" id="{1A2EAF27-FF97-4D29-BE5F-C88A5E793CF5}"/>
                  </a:ext>
                </a:extLst>
              </p14:cNvPr>
              <p14:cNvContentPartPr/>
              <p14:nvPr/>
            </p14:nvContentPartPr>
            <p14:xfrm>
              <a:off x="4991378" y="3810600"/>
              <a:ext cx="76680" cy="10080"/>
            </p14:xfrm>
          </p:contentPart>
        </mc:Choice>
        <mc:Fallback xmlns="">
          <p:pic>
            <p:nvPicPr>
              <p:cNvPr id="49" name="Ink 48">
                <a:extLst>
                  <a:ext uri="{FF2B5EF4-FFF2-40B4-BE49-F238E27FC236}">
                    <a16:creationId xmlns:a16="http://schemas.microsoft.com/office/drawing/2014/main" id="{1A2EAF27-FF97-4D29-BE5F-C88A5E793CF5}"/>
                  </a:ext>
                </a:extLst>
              </p:cNvPr>
              <p:cNvPicPr/>
              <p:nvPr/>
            </p:nvPicPr>
            <p:blipFill>
              <a:blip r:embed="rId55"/>
              <a:stretch>
                <a:fillRect/>
              </a:stretch>
            </p:blipFill>
            <p:spPr>
              <a:xfrm>
                <a:off x="4937738" y="3702960"/>
                <a:ext cx="1843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Ink 49">
                <a:extLst>
                  <a:ext uri="{FF2B5EF4-FFF2-40B4-BE49-F238E27FC236}">
                    <a16:creationId xmlns:a16="http://schemas.microsoft.com/office/drawing/2014/main" id="{16378CEB-612F-4614-AF27-374CA3023188}"/>
                  </a:ext>
                </a:extLst>
              </p14:cNvPr>
              <p14:cNvContentPartPr/>
              <p14:nvPr/>
            </p14:nvContentPartPr>
            <p14:xfrm>
              <a:off x="5961578" y="3852720"/>
              <a:ext cx="88200" cy="5400"/>
            </p14:xfrm>
          </p:contentPart>
        </mc:Choice>
        <mc:Fallback xmlns="">
          <p:pic>
            <p:nvPicPr>
              <p:cNvPr id="50" name="Ink 49">
                <a:extLst>
                  <a:ext uri="{FF2B5EF4-FFF2-40B4-BE49-F238E27FC236}">
                    <a16:creationId xmlns:a16="http://schemas.microsoft.com/office/drawing/2014/main" id="{16378CEB-612F-4614-AF27-374CA3023188}"/>
                  </a:ext>
                </a:extLst>
              </p:cNvPr>
              <p:cNvPicPr/>
              <p:nvPr/>
            </p:nvPicPr>
            <p:blipFill>
              <a:blip r:embed="rId57"/>
              <a:stretch>
                <a:fillRect/>
              </a:stretch>
            </p:blipFill>
            <p:spPr>
              <a:xfrm>
                <a:off x="5907938" y="3745080"/>
                <a:ext cx="1958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Ink 50">
                <a:extLst>
                  <a:ext uri="{FF2B5EF4-FFF2-40B4-BE49-F238E27FC236}">
                    <a16:creationId xmlns:a16="http://schemas.microsoft.com/office/drawing/2014/main" id="{6EBCDBE8-9671-465F-8852-D73E8CD356EC}"/>
                  </a:ext>
                </a:extLst>
              </p14:cNvPr>
              <p14:cNvContentPartPr/>
              <p14:nvPr/>
            </p14:nvContentPartPr>
            <p14:xfrm>
              <a:off x="6941858" y="3861360"/>
              <a:ext cx="117000" cy="11160"/>
            </p14:xfrm>
          </p:contentPart>
        </mc:Choice>
        <mc:Fallback xmlns="">
          <p:pic>
            <p:nvPicPr>
              <p:cNvPr id="51" name="Ink 50">
                <a:extLst>
                  <a:ext uri="{FF2B5EF4-FFF2-40B4-BE49-F238E27FC236}">
                    <a16:creationId xmlns:a16="http://schemas.microsoft.com/office/drawing/2014/main" id="{6EBCDBE8-9671-465F-8852-D73E8CD356EC}"/>
                  </a:ext>
                </a:extLst>
              </p:cNvPr>
              <p:cNvPicPr/>
              <p:nvPr/>
            </p:nvPicPr>
            <p:blipFill>
              <a:blip r:embed="rId59"/>
              <a:stretch>
                <a:fillRect/>
              </a:stretch>
            </p:blipFill>
            <p:spPr>
              <a:xfrm>
                <a:off x="6887858" y="3753360"/>
                <a:ext cx="224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1053C424-44D5-4E8D-BDD5-5BA61F04D397}"/>
                  </a:ext>
                </a:extLst>
              </p14:cNvPr>
              <p14:cNvContentPartPr/>
              <p14:nvPr/>
            </p14:nvContentPartPr>
            <p14:xfrm>
              <a:off x="5005778" y="4132800"/>
              <a:ext cx="76680" cy="360"/>
            </p14:xfrm>
          </p:contentPart>
        </mc:Choice>
        <mc:Fallback xmlns="">
          <p:pic>
            <p:nvPicPr>
              <p:cNvPr id="52" name="Ink 51">
                <a:extLst>
                  <a:ext uri="{FF2B5EF4-FFF2-40B4-BE49-F238E27FC236}">
                    <a16:creationId xmlns:a16="http://schemas.microsoft.com/office/drawing/2014/main" id="{1053C424-44D5-4E8D-BDD5-5BA61F04D397}"/>
                  </a:ext>
                </a:extLst>
              </p:cNvPr>
              <p:cNvPicPr/>
              <p:nvPr/>
            </p:nvPicPr>
            <p:blipFill>
              <a:blip r:embed="rId61"/>
              <a:stretch>
                <a:fillRect/>
              </a:stretch>
            </p:blipFill>
            <p:spPr>
              <a:xfrm>
                <a:off x="4951778" y="4025160"/>
                <a:ext cx="184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C14477CF-A40D-4EE6-9C9F-69F02D7274E8}"/>
                  </a:ext>
                </a:extLst>
              </p14:cNvPr>
              <p14:cNvContentPartPr/>
              <p14:nvPr/>
            </p14:nvContentPartPr>
            <p14:xfrm>
              <a:off x="5990018" y="4128480"/>
              <a:ext cx="86400" cy="5040"/>
            </p14:xfrm>
          </p:contentPart>
        </mc:Choice>
        <mc:Fallback xmlns="">
          <p:pic>
            <p:nvPicPr>
              <p:cNvPr id="53" name="Ink 52">
                <a:extLst>
                  <a:ext uri="{FF2B5EF4-FFF2-40B4-BE49-F238E27FC236}">
                    <a16:creationId xmlns:a16="http://schemas.microsoft.com/office/drawing/2014/main" id="{C14477CF-A40D-4EE6-9C9F-69F02D7274E8}"/>
                  </a:ext>
                </a:extLst>
              </p:cNvPr>
              <p:cNvPicPr/>
              <p:nvPr/>
            </p:nvPicPr>
            <p:blipFill>
              <a:blip r:embed="rId63"/>
              <a:stretch>
                <a:fillRect/>
              </a:stretch>
            </p:blipFill>
            <p:spPr>
              <a:xfrm>
                <a:off x="5936018" y="4020480"/>
                <a:ext cx="1940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F4F3CA05-A642-44DF-AC0F-8AE58582A94C}"/>
                  </a:ext>
                </a:extLst>
              </p14:cNvPr>
              <p14:cNvContentPartPr/>
              <p14:nvPr/>
            </p14:nvContentPartPr>
            <p14:xfrm>
              <a:off x="6946178" y="4132800"/>
              <a:ext cx="99720" cy="360"/>
            </p14:xfrm>
          </p:contentPart>
        </mc:Choice>
        <mc:Fallback xmlns="">
          <p:pic>
            <p:nvPicPr>
              <p:cNvPr id="54" name="Ink 53">
                <a:extLst>
                  <a:ext uri="{FF2B5EF4-FFF2-40B4-BE49-F238E27FC236}">
                    <a16:creationId xmlns:a16="http://schemas.microsoft.com/office/drawing/2014/main" id="{F4F3CA05-A642-44DF-AC0F-8AE58582A94C}"/>
                  </a:ext>
                </a:extLst>
              </p:cNvPr>
              <p:cNvPicPr/>
              <p:nvPr/>
            </p:nvPicPr>
            <p:blipFill>
              <a:blip r:embed="rId65"/>
              <a:stretch>
                <a:fillRect/>
              </a:stretch>
            </p:blipFill>
            <p:spPr>
              <a:xfrm>
                <a:off x="6892178" y="4025160"/>
                <a:ext cx="207360" cy="216000"/>
              </a:xfrm>
              <a:prstGeom prst="rect">
                <a:avLst/>
              </a:prstGeom>
            </p:spPr>
          </p:pic>
        </mc:Fallback>
      </mc:AlternateContent>
      <p:sp>
        <p:nvSpPr>
          <p:cNvPr id="55" name="TextBox 54">
            <a:extLst>
              <a:ext uri="{FF2B5EF4-FFF2-40B4-BE49-F238E27FC236}">
                <a16:creationId xmlns:a16="http://schemas.microsoft.com/office/drawing/2014/main" id="{C91E48DF-8138-4095-914C-2B24E6DD382A}"/>
              </a:ext>
            </a:extLst>
          </p:cNvPr>
          <p:cNvSpPr txBox="1"/>
          <p:nvPr/>
        </p:nvSpPr>
        <p:spPr>
          <a:xfrm>
            <a:off x="2338929" y="6376859"/>
            <a:ext cx="1682577"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ORing</a:t>
            </a:r>
            <a:r>
              <a:rPr lang="en-US" dirty="0">
                <a:solidFill>
                  <a:srgbClr val="00B050"/>
                </a:solidFill>
              </a:rPr>
              <a:t>” choices</a:t>
            </a:r>
          </a:p>
        </p:txBody>
      </p:sp>
      <mc:AlternateContent xmlns:mc="http://schemas.openxmlformats.org/markup-compatibility/2006" xmlns:p14="http://schemas.microsoft.com/office/powerpoint/2010/main">
        <mc:Choice Requires="p14">
          <p:contentPart p14:bwMode="auto" r:id="rId66">
            <p14:nvContentPartPr>
              <p14:cNvPr id="56" name="Ink 55">
                <a:extLst>
                  <a:ext uri="{FF2B5EF4-FFF2-40B4-BE49-F238E27FC236}">
                    <a16:creationId xmlns:a16="http://schemas.microsoft.com/office/drawing/2014/main" id="{54ED9F29-C066-4CF1-816B-A7DE8DE5BBAF}"/>
                  </a:ext>
                </a:extLst>
              </p14:cNvPr>
              <p14:cNvContentPartPr/>
              <p14:nvPr/>
            </p14:nvContentPartPr>
            <p14:xfrm>
              <a:off x="6847178" y="2080440"/>
              <a:ext cx="1263960" cy="121680"/>
            </p14:xfrm>
          </p:contentPart>
        </mc:Choice>
        <mc:Fallback xmlns="">
          <p:pic>
            <p:nvPicPr>
              <p:cNvPr id="56" name="Ink 55">
                <a:extLst>
                  <a:ext uri="{FF2B5EF4-FFF2-40B4-BE49-F238E27FC236}">
                    <a16:creationId xmlns:a16="http://schemas.microsoft.com/office/drawing/2014/main" id="{54ED9F29-C066-4CF1-816B-A7DE8DE5BBAF}"/>
                  </a:ext>
                </a:extLst>
              </p:cNvPr>
              <p:cNvPicPr/>
              <p:nvPr/>
            </p:nvPicPr>
            <p:blipFill>
              <a:blip r:embed="rId67"/>
              <a:stretch>
                <a:fillRect/>
              </a:stretch>
            </p:blipFill>
            <p:spPr>
              <a:xfrm>
                <a:off x="6793538" y="1972440"/>
                <a:ext cx="13716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 name="Ink 8">
                <a:extLst>
                  <a:ext uri="{FF2B5EF4-FFF2-40B4-BE49-F238E27FC236}">
                    <a16:creationId xmlns:a16="http://schemas.microsoft.com/office/drawing/2014/main" id="{5CF1D9AF-6445-40F2-94C6-DBAC51318E63}"/>
                  </a:ext>
                </a:extLst>
              </p14:cNvPr>
              <p14:cNvContentPartPr/>
              <p14:nvPr/>
            </p14:nvContentPartPr>
            <p14:xfrm>
              <a:off x="6719413" y="1790848"/>
              <a:ext cx="1873440" cy="88560"/>
            </p14:xfrm>
          </p:contentPart>
        </mc:Choice>
        <mc:Fallback xmlns="">
          <p:pic>
            <p:nvPicPr>
              <p:cNvPr id="9" name="Ink 8">
                <a:extLst>
                  <a:ext uri="{FF2B5EF4-FFF2-40B4-BE49-F238E27FC236}">
                    <a16:creationId xmlns:a16="http://schemas.microsoft.com/office/drawing/2014/main" id="{5CF1D9AF-6445-40F2-94C6-DBAC51318E63}"/>
                  </a:ext>
                </a:extLst>
              </p:cNvPr>
              <p:cNvPicPr/>
              <p:nvPr/>
            </p:nvPicPr>
            <p:blipFill>
              <a:blip r:embed="rId69"/>
              <a:stretch>
                <a:fillRect/>
              </a:stretch>
            </p:blipFill>
            <p:spPr>
              <a:xfrm>
                <a:off x="6665413" y="1682848"/>
                <a:ext cx="1981080" cy="304200"/>
              </a:xfrm>
              <a:prstGeom prst="rect">
                <a:avLst/>
              </a:prstGeom>
            </p:spPr>
          </p:pic>
        </mc:Fallback>
      </mc:AlternateContent>
    </p:spTree>
    <p:extLst>
      <p:ext uri="{BB962C8B-B14F-4D97-AF65-F5344CB8AC3E}">
        <p14:creationId xmlns:p14="http://schemas.microsoft.com/office/powerpoint/2010/main" val="1530998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063" y="1066800"/>
            <a:ext cx="8884284" cy="3919537"/>
          </a:xfrm>
          <a:prstGeom prst="rect">
            <a:avLst/>
          </a:prstGeom>
        </p:spPr>
      </p:pic>
      <p:sp>
        <p:nvSpPr>
          <p:cNvPr id="3" name="TextBox 2"/>
          <p:cNvSpPr txBox="1"/>
          <p:nvPr/>
        </p:nvSpPr>
        <p:spPr>
          <a:xfrm>
            <a:off x="1111045" y="152400"/>
            <a:ext cx="2613216" cy="646331"/>
          </a:xfrm>
          <a:prstGeom prst="rect">
            <a:avLst/>
          </a:prstGeom>
          <a:noFill/>
        </p:spPr>
        <p:txBody>
          <a:bodyPr wrap="none" rtlCol="0">
            <a:spAutoFit/>
          </a:bodyPr>
          <a:lstStyle/>
          <a:p>
            <a:r>
              <a:rPr lang="en-US" sz="3600" dirty="0">
                <a:solidFill>
                  <a:srgbClr val="00B050"/>
                </a:solidFill>
              </a:rPr>
              <a:t>WHEN - ELSE</a:t>
            </a:r>
          </a:p>
        </p:txBody>
      </p:sp>
      <p:sp>
        <p:nvSpPr>
          <p:cNvPr id="4" name="Slide Number Placeholder 3"/>
          <p:cNvSpPr>
            <a:spLocks noGrp="1"/>
          </p:cNvSpPr>
          <p:nvPr>
            <p:ph type="sldNum" sz="quarter" idx="12"/>
          </p:nvPr>
        </p:nvSpPr>
        <p:spPr/>
        <p:txBody>
          <a:bodyPr/>
          <a:lstStyle/>
          <a:p>
            <a:fld id="{E3CAC75A-F3F1-4A01-BD63-E3788D91043A}" type="slidenum">
              <a:rPr lang="en-US" smtClean="0"/>
              <a:pPr/>
              <a:t>28</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6C67E74-AC35-4B0E-9D9A-3070F16DF80F}"/>
                  </a:ext>
                </a:extLst>
              </p14:cNvPr>
              <p14:cNvContentPartPr/>
              <p14:nvPr/>
            </p14:nvContentPartPr>
            <p14:xfrm>
              <a:off x="3843970" y="2541240"/>
              <a:ext cx="441000" cy="33840"/>
            </p14:xfrm>
          </p:contentPart>
        </mc:Choice>
        <mc:Fallback xmlns="">
          <p:pic>
            <p:nvPicPr>
              <p:cNvPr id="5" name="Ink 4">
                <a:extLst>
                  <a:ext uri="{FF2B5EF4-FFF2-40B4-BE49-F238E27FC236}">
                    <a16:creationId xmlns:a16="http://schemas.microsoft.com/office/drawing/2014/main" id="{C6C67E74-AC35-4B0E-9D9A-3070F16DF80F}"/>
                  </a:ext>
                </a:extLst>
              </p:cNvPr>
              <p:cNvPicPr/>
              <p:nvPr/>
            </p:nvPicPr>
            <p:blipFill>
              <a:blip r:embed="rId4"/>
              <a:stretch>
                <a:fillRect/>
              </a:stretch>
            </p:blipFill>
            <p:spPr>
              <a:xfrm>
                <a:off x="3789970" y="2433600"/>
                <a:ext cx="5486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38E3CF0-0963-41B7-88EA-981479E6B884}"/>
                  </a:ext>
                </a:extLst>
              </p14:cNvPr>
              <p14:cNvContentPartPr/>
              <p14:nvPr/>
            </p14:nvContentPartPr>
            <p14:xfrm>
              <a:off x="5644690" y="2584440"/>
              <a:ext cx="407880" cy="37800"/>
            </p14:xfrm>
          </p:contentPart>
        </mc:Choice>
        <mc:Fallback xmlns="">
          <p:pic>
            <p:nvPicPr>
              <p:cNvPr id="6" name="Ink 5">
                <a:extLst>
                  <a:ext uri="{FF2B5EF4-FFF2-40B4-BE49-F238E27FC236}">
                    <a16:creationId xmlns:a16="http://schemas.microsoft.com/office/drawing/2014/main" id="{B38E3CF0-0963-41B7-88EA-981479E6B884}"/>
                  </a:ext>
                </a:extLst>
              </p:cNvPr>
              <p:cNvPicPr/>
              <p:nvPr/>
            </p:nvPicPr>
            <p:blipFill>
              <a:blip r:embed="rId6"/>
              <a:stretch>
                <a:fillRect/>
              </a:stretch>
            </p:blipFill>
            <p:spPr>
              <a:xfrm>
                <a:off x="5590690" y="2476440"/>
                <a:ext cx="5155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76A5D26-FF72-497F-A7E9-9FA28545E803}"/>
                  </a:ext>
                </a:extLst>
              </p14:cNvPr>
              <p14:cNvContentPartPr/>
              <p14:nvPr/>
            </p14:nvContentPartPr>
            <p14:xfrm>
              <a:off x="2644810" y="3694320"/>
              <a:ext cx="5742000" cy="183600"/>
            </p14:xfrm>
          </p:contentPart>
        </mc:Choice>
        <mc:Fallback xmlns="">
          <p:pic>
            <p:nvPicPr>
              <p:cNvPr id="9" name="Ink 8">
                <a:extLst>
                  <a:ext uri="{FF2B5EF4-FFF2-40B4-BE49-F238E27FC236}">
                    <a16:creationId xmlns:a16="http://schemas.microsoft.com/office/drawing/2014/main" id="{E76A5D26-FF72-497F-A7E9-9FA28545E803}"/>
                  </a:ext>
                </a:extLst>
              </p:cNvPr>
              <p:cNvPicPr/>
              <p:nvPr/>
            </p:nvPicPr>
            <p:blipFill>
              <a:blip r:embed="rId8"/>
              <a:stretch>
                <a:fillRect/>
              </a:stretch>
            </p:blipFill>
            <p:spPr>
              <a:xfrm>
                <a:off x="2591170" y="3586680"/>
                <a:ext cx="58496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659E3DC-1D91-451C-9550-DA4E9F2A4A34}"/>
                  </a:ext>
                </a:extLst>
              </p14:cNvPr>
              <p14:cNvContentPartPr/>
              <p14:nvPr/>
            </p14:nvContentPartPr>
            <p14:xfrm>
              <a:off x="326050" y="3895200"/>
              <a:ext cx="6999480" cy="276120"/>
            </p14:xfrm>
          </p:contentPart>
        </mc:Choice>
        <mc:Fallback xmlns="">
          <p:pic>
            <p:nvPicPr>
              <p:cNvPr id="10" name="Ink 9">
                <a:extLst>
                  <a:ext uri="{FF2B5EF4-FFF2-40B4-BE49-F238E27FC236}">
                    <a16:creationId xmlns:a16="http://schemas.microsoft.com/office/drawing/2014/main" id="{0659E3DC-1D91-451C-9550-DA4E9F2A4A34}"/>
                  </a:ext>
                </a:extLst>
              </p:cNvPr>
              <p:cNvPicPr/>
              <p:nvPr/>
            </p:nvPicPr>
            <p:blipFill>
              <a:blip r:embed="rId10"/>
              <a:stretch>
                <a:fillRect/>
              </a:stretch>
            </p:blipFill>
            <p:spPr>
              <a:xfrm>
                <a:off x="272410" y="3787560"/>
                <a:ext cx="7107120" cy="491760"/>
              </a:xfrm>
              <a:prstGeom prst="rect">
                <a:avLst/>
              </a:prstGeom>
            </p:spPr>
          </p:pic>
        </mc:Fallback>
      </mc:AlternateContent>
    </p:spTree>
    <p:extLst>
      <p:ext uri="{BB962C8B-B14F-4D97-AF65-F5344CB8AC3E}">
        <p14:creationId xmlns:p14="http://schemas.microsoft.com/office/powerpoint/2010/main" val="1840585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rman_62_PortMap.jpg"/>
          <p:cNvPicPr>
            <a:picLocks noChangeAspect="1"/>
          </p:cNvPicPr>
          <p:nvPr/>
        </p:nvPicPr>
        <p:blipFill>
          <a:blip r:embed="rId2"/>
          <a:stretch>
            <a:fillRect/>
          </a:stretch>
        </p:blipFill>
        <p:spPr>
          <a:xfrm>
            <a:off x="1715618" y="0"/>
            <a:ext cx="5681470" cy="6858000"/>
          </a:xfrm>
          <a:prstGeom prst="rect">
            <a:avLst/>
          </a:prstGeom>
        </p:spPr>
      </p:pic>
      <p:sp>
        <p:nvSpPr>
          <p:cNvPr id="3" name="Slide Number Placeholder 2"/>
          <p:cNvSpPr>
            <a:spLocks noGrp="1"/>
          </p:cNvSpPr>
          <p:nvPr>
            <p:ph type="sldNum" sz="quarter" idx="12"/>
          </p:nvPr>
        </p:nvSpPr>
        <p:spPr/>
        <p:txBody>
          <a:bodyPr/>
          <a:lstStyle/>
          <a:p>
            <a:fld id="{E3CAC75A-F3F1-4A01-BD63-E3788D91043A}" type="slidenum">
              <a:rPr lang="en-US" smtClean="0"/>
              <a:pPr/>
              <a:t>29</a:t>
            </a:fld>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1E8F6A9-176F-41FC-A210-A15FCBD5ED6A}"/>
                  </a:ext>
                </a:extLst>
              </p14:cNvPr>
              <p14:cNvContentPartPr/>
              <p14:nvPr/>
            </p14:nvContentPartPr>
            <p14:xfrm>
              <a:off x="2067282" y="335008"/>
              <a:ext cx="4969440" cy="76320"/>
            </p14:xfrm>
          </p:contentPart>
        </mc:Choice>
        <mc:Fallback xmlns="">
          <p:pic>
            <p:nvPicPr>
              <p:cNvPr id="4" name="Ink 3">
                <a:extLst>
                  <a:ext uri="{FF2B5EF4-FFF2-40B4-BE49-F238E27FC236}">
                    <a16:creationId xmlns:a16="http://schemas.microsoft.com/office/drawing/2014/main" id="{11E8F6A9-176F-41FC-A210-A15FCBD5ED6A}"/>
                  </a:ext>
                </a:extLst>
              </p:cNvPr>
              <p:cNvPicPr/>
              <p:nvPr/>
            </p:nvPicPr>
            <p:blipFill>
              <a:blip r:embed="rId4"/>
              <a:stretch>
                <a:fillRect/>
              </a:stretch>
            </p:blipFill>
            <p:spPr>
              <a:xfrm>
                <a:off x="2013642" y="227008"/>
                <a:ext cx="50770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3397A65-94C4-4FDE-A84C-38118B9AE109}"/>
                  </a:ext>
                </a:extLst>
              </p14:cNvPr>
              <p14:cNvContentPartPr/>
              <p14:nvPr/>
            </p14:nvContentPartPr>
            <p14:xfrm>
              <a:off x="1895562" y="553168"/>
              <a:ext cx="331200" cy="30240"/>
            </p14:xfrm>
          </p:contentPart>
        </mc:Choice>
        <mc:Fallback xmlns="">
          <p:pic>
            <p:nvPicPr>
              <p:cNvPr id="5" name="Ink 4">
                <a:extLst>
                  <a:ext uri="{FF2B5EF4-FFF2-40B4-BE49-F238E27FC236}">
                    <a16:creationId xmlns:a16="http://schemas.microsoft.com/office/drawing/2014/main" id="{53397A65-94C4-4FDE-A84C-38118B9AE109}"/>
                  </a:ext>
                </a:extLst>
              </p:cNvPr>
              <p:cNvPicPr/>
              <p:nvPr/>
            </p:nvPicPr>
            <p:blipFill>
              <a:blip r:embed="rId6"/>
              <a:stretch>
                <a:fillRect/>
              </a:stretch>
            </p:blipFill>
            <p:spPr>
              <a:xfrm>
                <a:off x="1841922" y="445168"/>
                <a:ext cx="4388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74CF8D5-45C0-46AE-9E6C-247EE618016F}"/>
                  </a:ext>
                </a:extLst>
              </p14:cNvPr>
              <p14:cNvContentPartPr/>
              <p14:nvPr/>
            </p14:nvContentPartPr>
            <p14:xfrm>
              <a:off x="3308922" y="3028168"/>
              <a:ext cx="591120" cy="5400"/>
            </p14:xfrm>
          </p:contentPart>
        </mc:Choice>
        <mc:Fallback xmlns="">
          <p:pic>
            <p:nvPicPr>
              <p:cNvPr id="6" name="Ink 5">
                <a:extLst>
                  <a:ext uri="{FF2B5EF4-FFF2-40B4-BE49-F238E27FC236}">
                    <a16:creationId xmlns:a16="http://schemas.microsoft.com/office/drawing/2014/main" id="{874CF8D5-45C0-46AE-9E6C-247EE618016F}"/>
                  </a:ext>
                </a:extLst>
              </p:cNvPr>
              <p:cNvPicPr/>
              <p:nvPr/>
            </p:nvPicPr>
            <p:blipFill>
              <a:blip r:embed="rId8"/>
              <a:stretch>
                <a:fillRect/>
              </a:stretch>
            </p:blipFill>
            <p:spPr>
              <a:xfrm>
                <a:off x="3255282" y="2920168"/>
                <a:ext cx="6987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750F5FE1-906E-49D3-A371-6F9CABFF4CE2}"/>
                  </a:ext>
                </a:extLst>
              </p14:cNvPr>
              <p14:cNvContentPartPr/>
              <p14:nvPr/>
            </p14:nvContentPartPr>
            <p14:xfrm>
              <a:off x="4001202" y="3199888"/>
              <a:ext cx="3009960" cy="68040"/>
            </p14:xfrm>
          </p:contentPart>
        </mc:Choice>
        <mc:Fallback xmlns="">
          <p:pic>
            <p:nvPicPr>
              <p:cNvPr id="7" name="Ink 6">
                <a:extLst>
                  <a:ext uri="{FF2B5EF4-FFF2-40B4-BE49-F238E27FC236}">
                    <a16:creationId xmlns:a16="http://schemas.microsoft.com/office/drawing/2014/main" id="{750F5FE1-906E-49D3-A371-6F9CABFF4CE2}"/>
                  </a:ext>
                </a:extLst>
              </p:cNvPr>
              <p:cNvPicPr/>
              <p:nvPr/>
            </p:nvPicPr>
            <p:blipFill>
              <a:blip r:embed="rId10"/>
              <a:stretch>
                <a:fillRect/>
              </a:stretch>
            </p:blipFill>
            <p:spPr>
              <a:xfrm>
                <a:off x="3947202" y="3092248"/>
                <a:ext cx="31176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6A6F42DB-EE3D-48DD-9FB4-0871C5806B0C}"/>
                  </a:ext>
                </a:extLst>
              </p14:cNvPr>
              <p14:cNvContentPartPr/>
              <p14:nvPr/>
            </p14:nvContentPartPr>
            <p14:xfrm>
              <a:off x="1916442" y="3375568"/>
              <a:ext cx="3498840" cy="76680"/>
            </p14:xfrm>
          </p:contentPart>
        </mc:Choice>
        <mc:Fallback xmlns="">
          <p:pic>
            <p:nvPicPr>
              <p:cNvPr id="8" name="Ink 7">
                <a:extLst>
                  <a:ext uri="{FF2B5EF4-FFF2-40B4-BE49-F238E27FC236}">
                    <a16:creationId xmlns:a16="http://schemas.microsoft.com/office/drawing/2014/main" id="{6A6F42DB-EE3D-48DD-9FB4-0871C5806B0C}"/>
                  </a:ext>
                </a:extLst>
              </p:cNvPr>
              <p:cNvPicPr/>
              <p:nvPr/>
            </p:nvPicPr>
            <p:blipFill>
              <a:blip r:embed="rId12"/>
              <a:stretch>
                <a:fillRect/>
              </a:stretch>
            </p:blipFill>
            <p:spPr>
              <a:xfrm>
                <a:off x="1862442" y="3267928"/>
                <a:ext cx="36064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113D6436-E500-4422-941B-42BA6B8BD190}"/>
                  </a:ext>
                </a:extLst>
              </p14:cNvPr>
              <p14:cNvContentPartPr/>
              <p14:nvPr/>
            </p14:nvContentPartPr>
            <p14:xfrm>
              <a:off x="3438882" y="4106008"/>
              <a:ext cx="483480" cy="26280"/>
            </p14:xfrm>
          </p:contentPart>
        </mc:Choice>
        <mc:Fallback xmlns="">
          <p:pic>
            <p:nvPicPr>
              <p:cNvPr id="9" name="Ink 8">
                <a:extLst>
                  <a:ext uri="{FF2B5EF4-FFF2-40B4-BE49-F238E27FC236}">
                    <a16:creationId xmlns:a16="http://schemas.microsoft.com/office/drawing/2014/main" id="{113D6436-E500-4422-941B-42BA6B8BD190}"/>
                  </a:ext>
                </a:extLst>
              </p:cNvPr>
              <p:cNvPicPr/>
              <p:nvPr/>
            </p:nvPicPr>
            <p:blipFill>
              <a:blip r:embed="rId14"/>
              <a:stretch>
                <a:fillRect/>
              </a:stretch>
            </p:blipFill>
            <p:spPr>
              <a:xfrm>
                <a:off x="3385242" y="3998008"/>
                <a:ext cx="591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B5E21856-F91A-4890-8512-DD8434AB7BD3}"/>
                  </a:ext>
                </a:extLst>
              </p14:cNvPr>
              <p14:cNvContentPartPr/>
              <p14:nvPr/>
            </p14:nvContentPartPr>
            <p14:xfrm>
              <a:off x="5314122" y="5979088"/>
              <a:ext cx="198360" cy="14760"/>
            </p14:xfrm>
          </p:contentPart>
        </mc:Choice>
        <mc:Fallback xmlns="">
          <p:pic>
            <p:nvPicPr>
              <p:cNvPr id="10" name="Ink 9">
                <a:extLst>
                  <a:ext uri="{FF2B5EF4-FFF2-40B4-BE49-F238E27FC236}">
                    <a16:creationId xmlns:a16="http://schemas.microsoft.com/office/drawing/2014/main" id="{B5E21856-F91A-4890-8512-DD8434AB7BD3}"/>
                  </a:ext>
                </a:extLst>
              </p:cNvPr>
              <p:cNvPicPr/>
              <p:nvPr/>
            </p:nvPicPr>
            <p:blipFill>
              <a:blip r:embed="rId16"/>
              <a:stretch>
                <a:fillRect/>
              </a:stretch>
            </p:blipFill>
            <p:spPr>
              <a:xfrm>
                <a:off x="5260122" y="5871448"/>
                <a:ext cx="306000" cy="230400"/>
              </a:xfrm>
              <a:prstGeom prst="rect">
                <a:avLst/>
              </a:prstGeom>
            </p:spPr>
          </p:pic>
        </mc:Fallback>
      </mc:AlternateContent>
    </p:spTree>
    <p:extLst>
      <p:ext uri="{BB962C8B-B14F-4D97-AF65-F5344CB8AC3E}">
        <p14:creationId xmlns:p14="http://schemas.microsoft.com/office/powerpoint/2010/main" val="206365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HDL_Keywords.tif"/>
          <p:cNvPicPr>
            <a:picLocks noChangeAspect="1"/>
          </p:cNvPicPr>
          <p:nvPr/>
        </p:nvPicPr>
        <p:blipFill>
          <a:blip r:embed="rId2" cstate="print"/>
          <a:stretch>
            <a:fillRect/>
          </a:stretch>
        </p:blipFill>
        <p:spPr>
          <a:xfrm>
            <a:off x="1166296" y="0"/>
            <a:ext cx="6878138" cy="6858000"/>
          </a:xfrm>
          <a:prstGeom prst="rect">
            <a:avLst/>
          </a:prstGeom>
        </p:spPr>
      </p:pic>
      <p:sp>
        <p:nvSpPr>
          <p:cNvPr id="3" name="Slide Number Placeholder 2"/>
          <p:cNvSpPr>
            <a:spLocks noGrp="1"/>
          </p:cNvSpPr>
          <p:nvPr>
            <p:ph type="sldNum" sz="quarter" idx="12"/>
          </p:nvPr>
        </p:nvSpPr>
        <p:spPr/>
        <p:txBody>
          <a:bodyPr/>
          <a:lstStyle/>
          <a:p>
            <a:fld id="{E3CAC75A-F3F1-4A01-BD63-E3788D91043A}" type="slidenum">
              <a:rPr lang="en-US" smtClean="0"/>
              <a:pPr/>
              <a:t>3</a:t>
            </a:fld>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6C86261-7532-4EEF-9F27-340A8068CEA3}"/>
                  </a:ext>
                </a:extLst>
              </p14:cNvPr>
              <p14:cNvContentPartPr/>
              <p14:nvPr/>
            </p14:nvContentPartPr>
            <p14:xfrm>
              <a:off x="1350013" y="2280808"/>
              <a:ext cx="318600" cy="9720"/>
            </p14:xfrm>
          </p:contentPart>
        </mc:Choice>
        <mc:Fallback xmlns="">
          <p:pic>
            <p:nvPicPr>
              <p:cNvPr id="4" name="Ink 3">
                <a:extLst>
                  <a:ext uri="{FF2B5EF4-FFF2-40B4-BE49-F238E27FC236}">
                    <a16:creationId xmlns:a16="http://schemas.microsoft.com/office/drawing/2014/main" id="{06C86261-7532-4EEF-9F27-340A8068CEA3}"/>
                  </a:ext>
                </a:extLst>
              </p:cNvPr>
              <p:cNvPicPr/>
              <p:nvPr/>
            </p:nvPicPr>
            <p:blipFill>
              <a:blip r:embed="rId4"/>
              <a:stretch>
                <a:fillRect/>
              </a:stretch>
            </p:blipFill>
            <p:spPr>
              <a:xfrm>
                <a:off x="1296373" y="2173168"/>
                <a:ext cx="4262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97FD7A4-D72B-4334-A07A-A7844E7C6EA0}"/>
                  </a:ext>
                </a:extLst>
              </p14:cNvPr>
              <p14:cNvContentPartPr/>
              <p14:nvPr/>
            </p14:nvContentPartPr>
            <p14:xfrm>
              <a:off x="1320853" y="2452168"/>
              <a:ext cx="1321560" cy="56160"/>
            </p14:xfrm>
          </p:contentPart>
        </mc:Choice>
        <mc:Fallback xmlns="">
          <p:pic>
            <p:nvPicPr>
              <p:cNvPr id="5" name="Ink 4">
                <a:extLst>
                  <a:ext uri="{FF2B5EF4-FFF2-40B4-BE49-F238E27FC236}">
                    <a16:creationId xmlns:a16="http://schemas.microsoft.com/office/drawing/2014/main" id="{F97FD7A4-D72B-4334-A07A-A7844E7C6EA0}"/>
                  </a:ext>
                </a:extLst>
              </p:cNvPr>
              <p:cNvPicPr/>
              <p:nvPr/>
            </p:nvPicPr>
            <p:blipFill>
              <a:blip r:embed="rId6"/>
              <a:stretch>
                <a:fillRect/>
              </a:stretch>
            </p:blipFill>
            <p:spPr>
              <a:xfrm>
                <a:off x="1267213" y="2344528"/>
                <a:ext cx="14292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07D204A-5366-41DC-8853-9FE8466F46C1}"/>
                  </a:ext>
                </a:extLst>
              </p14:cNvPr>
              <p14:cNvContentPartPr/>
              <p14:nvPr/>
            </p14:nvContentPartPr>
            <p14:xfrm>
              <a:off x="1379533" y="3060568"/>
              <a:ext cx="876960" cy="39240"/>
            </p14:xfrm>
          </p:contentPart>
        </mc:Choice>
        <mc:Fallback xmlns="">
          <p:pic>
            <p:nvPicPr>
              <p:cNvPr id="7" name="Ink 6">
                <a:extLst>
                  <a:ext uri="{FF2B5EF4-FFF2-40B4-BE49-F238E27FC236}">
                    <a16:creationId xmlns:a16="http://schemas.microsoft.com/office/drawing/2014/main" id="{F07D204A-5366-41DC-8853-9FE8466F46C1}"/>
                  </a:ext>
                </a:extLst>
              </p:cNvPr>
              <p:cNvPicPr/>
              <p:nvPr/>
            </p:nvPicPr>
            <p:blipFill>
              <a:blip r:embed="rId8"/>
              <a:stretch>
                <a:fillRect/>
              </a:stretch>
            </p:blipFill>
            <p:spPr>
              <a:xfrm>
                <a:off x="1325533" y="2952928"/>
                <a:ext cx="9846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6ABF501-4B53-40CD-AE10-4754C99668BF}"/>
                  </a:ext>
                </a:extLst>
              </p14:cNvPr>
              <p14:cNvContentPartPr/>
              <p14:nvPr/>
            </p14:nvContentPartPr>
            <p14:xfrm>
              <a:off x="1387813" y="3271528"/>
              <a:ext cx="476640" cy="4680"/>
            </p14:xfrm>
          </p:contentPart>
        </mc:Choice>
        <mc:Fallback xmlns="">
          <p:pic>
            <p:nvPicPr>
              <p:cNvPr id="8" name="Ink 7">
                <a:extLst>
                  <a:ext uri="{FF2B5EF4-FFF2-40B4-BE49-F238E27FC236}">
                    <a16:creationId xmlns:a16="http://schemas.microsoft.com/office/drawing/2014/main" id="{D6ABF501-4B53-40CD-AE10-4754C99668BF}"/>
                  </a:ext>
                </a:extLst>
              </p:cNvPr>
              <p:cNvPicPr/>
              <p:nvPr/>
            </p:nvPicPr>
            <p:blipFill>
              <a:blip r:embed="rId10"/>
              <a:stretch>
                <a:fillRect/>
              </a:stretch>
            </p:blipFill>
            <p:spPr>
              <a:xfrm>
                <a:off x="1334173" y="3163528"/>
                <a:ext cx="5842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A5DCF35D-4287-4BB0-8865-11E4C6079242}"/>
                  </a:ext>
                </a:extLst>
              </p14:cNvPr>
              <p14:cNvContentPartPr/>
              <p14:nvPr/>
            </p14:nvContentPartPr>
            <p14:xfrm>
              <a:off x="1367293" y="3857968"/>
              <a:ext cx="644400" cy="21600"/>
            </p14:xfrm>
          </p:contentPart>
        </mc:Choice>
        <mc:Fallback xmlns="">
          <p:pic>
            <p:nvPicPr>
              <p:cNvPr id="9" name="Ink 8">
                <a:extLst>
                  <a:ext uri="{FF2B5EF4-FFF2-40B4-BE49-F238E27FC236}">
                    <a16:creationId xmlns:a16="http://schemas.microsoft.com/office/drawing/2014/main" id="{A5DCF35D-4287-4BB0-8865-11E4C6079242}"/>
                  </a:ext>
                </a:extLst>
              </p:cNvPr>
              <p:cNvPicPr/>
              <p:nvPr/>
            </p:nvPicPr>
            <p:blipFill>
              <a:blip r:embed="rId12"/>
              <a:stretch>
                <a:fillRect/>
              </a:stretch>
            </p:blipFill>
            <p:spPr>
              <a:xfrm>
                <a:off x="1313293" y="3750328"/>
                <a:ext cx="7520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B126348A-458E-4306-959A-537E63D5120A}"/>
                  </a:ext>
                </a:extLst>
              </p14:cNvPr>
              <p14:cNvContentPartPr/>
              <p14:nvPr/>
            </p14:nvContentPartPr>
            <p14:xfrm>
              <a:off x="1392133" y="4478968"/>
              <a:ext cx="1006200" cy="21960"/>
            </p14:xfrm>
          </p:contentPart>
        </mc:Choice>
        <mc:Fallback xmlns="">
          <p:pic>
            <p:nvPicPr>
              <p:cNvPr id="10" name="Ink 9">
                <a:extLst>
                  <a:ext uri="{FF2B5EF4-FFF2-40B4-BE49-F238E27FC236}">
                    <a16:creationId xmlns:a16="http://schemas.microsoft.com/office/drawing/2014/main" id="{B126348A-458E-4306-959A-537E63D5120A}"/>
                  </a:ext>
                </a:extLst>
              </p:cNvPr>
              <p:cNvPicPr/>
              <p:nvPr/>
            </p:nvPicPr>
            <p:blipFill>
              <a:blip r:embed="rId14"/>
              <a:stretch>
                <a:fillRect/>
              </a:stretch>
            </p:blipFill>
            <p:spPr>
              <a:xfrm>
                <a:off x="1338493" y="4371328"/>
                <a:ext cx="11138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AC0854E4-310C-47FD-83DF-8845C3F41CC9}"/>
                  </a:ext>
                </a:extLst>
              </p14:cNvPr>
              <p14:cNvContentPartPr/>
              <p14:nvPr/>
            </p14:nvContentPartPr>
            <p14:xfrm>
              <a:off x="1396453" y="4865248"/>
              <a:ext cx="838080" cy="17640"/>
            </p14:xfrm>
          </p:contentPart>
        </mc:Choice>
        <mc:Fallback xmlns="">
          <p:pic>
            <p:nvPicPr>
              <p:cNvPr id="11" name="Ink 10">
                <a:extLst>
                  <a:ext uri="{FF2B5EF4-FFF2-40B4-BE49-F238E27FC236}">
                    <a16:creationId xmlns:a16="http://schemas.microsoft.com/office/drawing/2014/main" id="{AC0854E4-310C-47FD-83DF-8845C3F41CC9}"/>
                  </a:ext>
                </a:extLst>
              </p:cNvPr>
              <p:cNvPicPr/>
              <p:nvPr/>
            </p:nvPicPr>
            <p:blipFill>
              <a:blip r:embed="rId16"/>
              <a:stretch>
                <a:fillRect/>
              </a:stretch>
            </p:blipFill>
            <p:spPr>
              <a:xfrm>
                <a:off x="1342813" y="4757248"/>
                <a:ext cx="9457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B337ECF9-B73C-4B17-B5F8-C40B8D038C31}"/>
                  </a:ext>
                </a:extLst>
              </p14:cNvPr>
              <p14:cNvContentPartPr/>
              <p14:nvPr/>
            </p14:nvContentPartPr>
            <p14:xfrm>
              <a:off x="1392133" y="5251168"/>
              <a:ext cx="687240" cy="30600"/>
            </p14:xfrm>
          </p:contentPart>
        </mc:Choice>
        <mc:Fallback xmlns="">
          <p:pic>
            <p:nvPicPr>
              <p:cNvPr id="12" name="Ink 11">
                <a:extLst>
                  <a:ext uri="{FF2B5EF4-FFF2-40B4-BE49-F238E27FC236}">
                    <a16:creationId xmlns:a16="http://schemas.microsoft.com/office/drawing/2014/main" id="{B337ECF9-B73C-4B17-B5F8-C40B8D038C31}"/>
                  </a:ext>
                </a:extLst>
              </p:cNvPr>
              <p:cNvPicPr/>
              <p:nvPr/>
            </p:nvPicPr>
            <p:blipFill>
              <a:blip r:embed="rId18"/>
              <a:stretch>
                <a:fillRect/>
              </a:stretch>
            </p:blipFill>
            <p:spPr>
              <a:xfrm>
                <a:off x="1338493" y="5143168"/>
                <a:ext cx="7948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D8CD68EC-FE83-4D9F-AD2F-CD47D6B878AD}"/>
                  </a:ext>
                </a:extLst>
              </p14:cNvPr>
              <p14:cNvContentPartPr/>
              <p14:nvPr/>
            </p14:nvContentPartPr>
            <p14:xfrm>
              <a:off x="1367293" y="5481928"/>
              <a:ext cx="383040" cy="4680"/>
            </p14:xfrm>
          </p:contentPart>
        </mc:Choice>
        <mc:Fallback xmlns="">
          <p:pic>
            <p:nvPicPr>
              <p:cNvPr id="13" name="Ink 12">
                <a:extLst>
                  <a:ext uri="{FF2B5EF4-FFF2-40B4-BE49-F238E27FC236}">
                    <a16:creationId xmlns:a16="http://schemas.microsoft.com/office/drawing/2014/main" id="{D8CD68EC-FE83-4D9F-AD2F-CD47D6B878AD}"/>
                  </a:ext>
                </a:extLst>
              </p:cNvPr>
              <p:cNvPicPr/>
              <p:nvPr/>
            </p:nvPicPr>
            <p:blipFill>
              <a:blip r:embed="rId20"/>
              <a:stretch>
                <a:fillRect/>
              </a:stretch>
            </p:blipFill>
            <p:spPr>
              <a:xfrm>
                <a:off x="1313293" y="5373928"/>
                <a:ext cx="4906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E7B41A58-EDB1-49E5-A49C-254059973735}"/>
                  </a:ext>
                </a:extLst>
              </p14:cNvPr>
              <p14:cNvContentPartPr/>
              <p14:nvPr/>
            </p14:nvContentPartPr>
            <p14:xfrm>
              <a:off x="1387813" y="5661568"/>
              <a:ext cx="416880" cy="38520"/>
            </p14:xfrm>
          </p:contentPart>
        </mc:Choice>
        <mc:Fallback xmlns="">
          <p:pic>
            <p:nvPicPr>
              <p:cNvPr id="14" name="Ink 13">
                <a:extLst>
                  <a:ext uri="{FF2B5EF4-FFF2-40B4-BE49-F238E27FC236}">
                    <a16:creationId xmlns:a16="http://schemas.microsoft.com/office/drawing/2014/main" id="{E7B41A58-EDB1-49E5-A49C-254059973735}"/>
                  </a:ext>
                </a:extLst>
              </p:cNvPr>
              <p:cNvPicPr/>
              <p:nvPr/>
            </p:nvPicPr>
            <p:blipFill>
              <a:blip r:embed="rId22"/>
              <a:stretch>
                <a:fillRect/>
              </a:stretch>
            </p:blipFill>
            <p:spPr>
              <a:xfrm>
                <a:off x="1334173" y="5553568"/>
                <a:ext cx="5245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67312169-445B-4569-BE7C-6BFCD3E6820B}"/>
                  </a:ext>
                </a:extLst>
              </p14:cNvPr>
              <p14:cNvContentPartPr/>
              <p14:nvPr/>
            </p14:nvContentPartPr>
            <p14:xfrm>
              <a:off x="1375573" y="5871808"/>
              <a:ext cx="305280" cy="17640"/>
            </p14:xfrm>
          </p:contentPart>
        </mc:Choice>
        <mc:Fallback xmlns="">
          <p:pic>
            <p:nvPicPr>
              <p:cNvPr id="15" name="Ink 14">
                <a:extLst>
                  <a:ext uri="{FF2B5EF4-FFF2-40B4-BE49-F238E27FC236}">
                    <a16:creationId xmlns:a16="http://schemas.microsoft.com/office/drawing/2014/main" id="{67312169-445B-4569-BE7C-6BFCD3E6820B}"/>
                  </a:ext>
                </a:extLst>
              </p:cNvPr>
              <p:cNvPicPr/>
              <p:nvPr/>
            </p:nvPicPr>
            <p:blipFill>
              <a:blip r:embed="rId24"/>
              <a:stretch>
                <a:fillRect/>
              </a:stretch>
            </p:blipFill>
            <p:spPr>
              <a:xfrm>
                <a:off x="1321573" y="5763808"/>
                <a:ext cx="4129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1FD2DE85-04FC-4498-B233-DBC8DFCE5985}"/>
                  </a:ext>
                </a:extLst>
              </p14:cNvPr>
              <p14:cNvContentPartPr/>
              <p14:nvPr/>
            </p14:nvContentPartPr>
            <p14:xfrm>
              <a:off x="1396453" y="6039568"/>
              <a:ext cx="522000" cy="40680"/>
            </p14:xfrm>
          </p:contentPart>
        </mc:Choice>
        <mc:Fallback xmlns="">
          <p:pic>
            <p:nvPicPr>
              <p:cNvPr id="16" name="Ink 15">
                <a:extLst>
                  <a:ext uri="{FF2B5EF4-FFF2-40B4-BE49-F238E27FC236}">
                    <a16:creationId xmlns:a16="http://schemas.microsoft.com/office/drawing/2014/main" id="{1FD2DE85-04FC-4498-B233-DBC8DFCE5985}"/>
                  </a:ext>
                </a:extLst>
              </p:cNvPr>
              <p:cNvPicPr/>
              <p:nvPr/>
            </p:nvPicPr>
            <p:blipFill>
              <a:blip r:embed="rId26"/>
              <a:stretch>
                <a:fillRect/>
              </a:stretch>
            </p:blipFill>
            <p:spPr>
              <a:xfrm>
                <a:off x="1342813" y="5931928"/>
                <a:ext cx="6296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32AFC275-54B0-4038-96D6-048031BD72D8}"/>
                  </a:ext>
                </a:extLst>
              </p14:cNvPr>
              <p14:cNvContentPartPr/>
              <p14:nvPr/>
            </p14:nvContentPartPr>
            <p14:xfrm>
              <a:off x="3879733" y="1262008"/>
              <a:ext cx="293040" cy="5760"/>
            </p14:xfrm>
          </p:contentPart>
        </mc:Choice>
        <mc:Fallback xmlns="">
          <p:pic>
            <p:nvPicPr>
              <p:cNvPr id="17" name="Ink 16">
                <a:extLst>
                  <a:ext uri="{FF2B5EF4-FFF2-40B4-BE49-F238E27FC236}">
                    <a16:creationId xmlns:a16="http://schemas.microsoft.com/office/drawing/2014/main" id="{32AFC275-54B0-4038-96D6-048031BD72D8}"/>
                  </a:ext>
                </a:extLst>
              </p:cNvPr>
              <p:cNvPicPr/>
              <p:nvPr/>
            </p:nvPicPr>
            <p:blipFill>
              <a:blip r:embed="rId28"/>
              <a:stretch>
                <a:fillRect/>
              </a:stretch>
            </p:blipFill>
            <p:spPr>
              <a:xfrm>
                <a:off x="3825733" y="1154368"/>
                <a:ext cx="4006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9A9B9DCA-C172-4155-A84D-8DB6643A629F}"/>
                  </a:ext>
                </a:extLst>
              </p14:cNvPr>
              <p14:cNvContentPartPr/>
              <p14:nvPr/>
            </p14:nvContentPartPr>
            <p14:xfrm>
              <a:off x="3879733" y="1861768"/>
              <a:ext cx="737280" cy="25920"/>
            </p14:xfrm>
          </p:contentPart>
        </mc:Choice>
        <mc:Fallback xmlns="">
          <p:pic>
            <p:nvPicPr>
              <p:cNvPr id="18" name="Ink 17">
                <a:extLst>
                  <a:ext uri="{FF2B5EF4-FFF2-40B4-BE49-F238E27FC236}">
                    <a16:creationId xmlns:a16="http://schemas.microsoft.com/office/drawing/2014/main" id="{9A9B9DCA-C172-4155-A84D-8DB6643A629F}"/>
                  </a:ext>
                </a:extLst>
              </p:cNvPr>
              <p:cNvPicPr/>
              <p:nvPr/>
            </p:nvPicPr>
            <p:blipFill>
              <a:blip r:embed="rId30"/>
              <a:stretch>
                <a:fillRect/>
              </a:stretch>
            </p:blipFill>
            <p:spPr>
              <a:xfrm>
                <a:off x="3825733" y="1753768"/>
                <a:ext cx="8449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BF2428E4-E3F3-4024-80CF-48D72FF99C3E}"/>
                  </a:ext>
                </a:extLst>
              </p14:cNvPr>
              <p14:cNvContentPartPr/>
              <p14:nvPr/>
            </p14:nvContentPartPr>
            <p14:xfrm>
              <a:off x="3862813" y="2276848"/>
              <a:ext cx="132120" cy="9360"/>
            </p14:xfrm>
          </p:contentPart>
        </mc:Choice>
        <mc:Fallback xmlns="">
          <p:pic>
            <p:nvPicPr>
              <p:cNvPr id="19" name="Ink 18">
                <a:extLst>
                  <a:ext uri="{FF2B5EF4-FFF2-40B4-BE49-F238E27FC236}">
                    <a16:creationId xmlns:a16="http://schemas.microsoft.com/office/drawing/2014/main" id="{BF2428E4-E3F3-4024-80CF-48D72FF99C3E}"/>
                  </a:ext>
                </a:extLst>
              </p:cNvPr>
              <p:cNvPicPr/>
              <p:nvPr/>
            </p:nvPicPr>
            <p:blipFill>
              <a:blip r:embed="rId32"/>
              <a:stretch>
                <a:fillRect/>
              </a:stretch>
            </p:blipFill>
            <p:spPr>
              <a:xfrm>
                <a:off x="3809173" y="2168848"/>
                <a:ext cx="2397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7A472112-A4FC-403D-918F-F90F01AF672C}"/>
                  </a:ext>
                </a:extLst>
              </p14:cNvPr>
              <p14:cNvContentPartPr/>
              <p14:nvPr/>
            </p14:nvContentPartPr>
            <p14:xfrm>
              <a:off x="3884053" y="2478448"/>
              <a:ext cx="181080" cy="19800"/>
            </p14:xfrm>
          </p:contentPart>
        </mc:Choice>
        <mc:Fallback xmlns="">
          <p:pic>
            <p:nvPicPr>
              <p:cNvPr id="20" name="Ink 19">
                <a:extLst>
                  <a:ext uri="{FF2B5EF4-FFF2-40B4-BE49-F238E27FC236}">
                    <a16:creationId xmlns:a16="http://schemas.microsoft.com/office/drawing/2014/main" id="{7A472112-A4FC-403D-918F-F90F01AF672C}"/>
                  </a:ext>
                </a:extLst>
              </p:cNvPr>
              <p:cNvPicPr/>
              <p:nvPr/>
            </p:nvPicPr>
            <p:blipFill>
              <a:blip r:embed="rId34"/>
              <a:stretch>
                <a:fillRect/>
              </a:stretch>
            </p:blipFill>
            <p:spPr>
              <a:xfrm>
                <a:off x="3830053" y="2370448"/>
                <a:ext cx="2887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960F44A5-A0AF-4673-BA27-E8DA2806BEF0}"/>
                  </a:ext>
                </a:extLst>
              </p14:cNvPr>
              <p14:cNvContentPartPr/>
              <p14:nvPr/>
            </p14:nvContentPartPr>
            <p14:xfrm>
              <a:off x="3875053" y="2671048"/>
              <a:ext cx="471600" cy="25920"/>
            </p14:xfrm>
          </p:contentPart>
        </mc:Choice>
        <mc:Fallback xmlns="">
          <p:pic>
            <p:nvPicPr>
              <p:cNvPr id="21" name="Ink 20">
                <a:extLst>
                  <a:ext uri="{FF2B5EF4-FFF2-40B4-BE49-F238E27FC236}">
                    <a16:creationId xmlns:a16="http://schemas.microsoft.com/office/drawing/2014/main" id="{960F44A5-A0AF-4673-BA27-E8DA2806BEF0}"/>
                  </a:ext>
                </a:extLst>
              </p:cNvPr>
              <p:cNvPicPr/>
              <p:nvPr/>
            </p:nvPicPr>
            <p:blipFill>
              <a:blip r:embed="rId36"/>
              <a:stretch>
                <a:fillRect/>
              </a:stretch>
            </p:blipFill>
            <p:spPr>
              <a:xfrm>
                <a:off x="3821413" y="2563408"/>
                <a:ext cx="5792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1A25DC52-D157-4C0D-A21B-37AC53F07F4D}"/>
                  </a:ext>
                </a:extLst>
              </p14:cNvPr>
              <p14:cNvContentPartPr/>
              <p14:nvPr/>
            </p14:nvContentPartPr>
            <p14:xfrm>
              <a:off x="3879733" y="2858608"/>
              <a:ext cx="152280" cy="14760"/>
            </p14:xfrm>
          </p:contentPart>
        </mc:Choice>
        <mc:Fallback xmlns="">
          <p:pic>
            <p:nvPicPr>
              <p:cNvPr id="22" name="Ink 21">
                <a:extLst>
                  <a:ext uri="{FF2B5EF4-FFF2-40B4-BE49-F238E27FC236}">
                    <a16:creationId xmlns:a16="http://schemas.microsoft.com/office/drawing/2014/main" id="{1A25DC52-D157-4C0D-A21B-37AC53F07F4D}"/>
                  </a:ext>
                </a:extLst>
              </p:cNvPr>
              <p:cNvPicPr/>
              <p:nvPr/>
            </p:nvPicPr>
            <p:blipFill>
              <a:blip r:embed="rId38"/>
              <a:stretch>
                <a:fillRect/>
              </a:stretch>
            </p:blipFill>
            <p:spPr>
              <a:xfrm>
                <a:off x="3825733" y="2750608"/>
                <a:ext cx="2599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27EC6C56-FB4E-4758-BCDE-F189B0164B34}"/>
                  </a:ext>
                </a:extLst>
              </p14:cNvPr>
              <p14:cNvContentPartPr/>
              <p14:nvPr/>
            </p14:nvContentPartPr>
            <p14:xfrm>
              <a:off x="3875053" y="3266848"/>
              <a:ext cx="672480" cy="26280"/>
            </p14:xfrm>
          </p:contentPart>
        </mc:Choice>
        <mc:Fallback xmlns="">
          <p:pic>
            <p:nvPicPr>
              <p:cNvPr id="23" name="Ink 22">
                <a:extLst>
                  <a:ext uri="{FF2B5EF4-FFF2-40B4-BE49-F238E27FC236}">
                    <a16:creationId xmlns:a16="http://schemas.microsoft.com/office/drawing/2014/main" id="{27EC6C56-FB4E-4758-BCDE-F189B0164B34}"/>
                  </a:ext>
                </a:extLst>
              </p:cNvPr>
              <p:cNvPicPr/>
              <p:nvPr/>
            </p:nvPicPr>
            <p:blipFill>
              <a:blip r:embed="rId40"/>
              <a:stretch>
                <a:fillRect/>
              </a:stretch>
            </p:blipFill>
            <p:spPr>
              <a:xfrm>
                <a:off x="3821413" y="3159208"/>
                <a:ext cx="780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E94A4863-63B8-4BA7-963B-E6AEB67B649A}"/>
                  </a:ext>
                </a:extLst>
              </p14:cNvPr>
              <p14:cNvContentPartPr/>
              <p14:nvPr/>
            </p14:nvContentPartPr>
            <p14:xfrm>
              <a:off x="3866773" y="3677968"/>
              <a:ext cx="440280" cy="5400"/>
            </p14:xfrm>
          </p:contentPart>
        </mc:Choice>
        <mc:Fallback xmlns="">
          <p:pic>
            <p:nvPicPr>
              <p:cNvPr id="24" name="Ink 23">
                <a:extLst>
                  <a:ext uri="{FF2B5EF4-FFF2-40B4-BE49-F238E27FC236}">
                    <a16:creationId xmlns:a16="http://schemas.microsoft.com/office/drawing/2014/main" id="{E94A4863-63B8-4BA7-963B-E6AEB67B649A}"/>
                  </a:ext>
                </a:extLst>
              </p:cNvPr>
              <p:cNvPicPr/>
              <p:nvPr/>
            </p:nvPicPr>
            <p:blipFill>
              <a:blip r:embed="rId42"/>
              <a:stretch>
                <a:fillRect/>
              </a:stretch>
            </p:blipFill>
            <p:spPr>
              <a:xfrm>
                <a:off x="3813133" y="3570328"/>
                <a:ext cx="5479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63CE97F9-5719-4DC4-9CE9-6770DB1BC644}"/>
                  </a:ext>
                </a:extLst>
              </p14:cNvPr>
              <p14:cNvContentPartPr/>
              <p14:nvPr/>
            </p14:nvContentPartPr>
            <p14:xfrm>
              <a:off x="3879733" y="3855088"/>
              <a:ext cx="316440" cy="37440"/>
            </p14:xfrm>
          </p:contentPart>
        </mc:Choice>
        <mc:Fallback xmlns="">
          <p:pic>
            <p:nvPicPr>
              <p:cNvPr id="25" name="Ink 24">
                <a:extLst>
                  <a:ext uri="{FF2B5EF4-FFF2-40B4-BE49-F238E27FC236}">
                    <a16:creationId xmlns:a16="http://schemas.microsoft.com/office/drawing/2014/main" id="{63CE97F9-5719-4DC4-9CE9-6770DB1BC644}"/>
                  </a:ext>
                </a:extLst>
              </p:cNvPr>
              <p:cNvPicPr/>
              <p:nvPr/>
            </p:nvPicPr>
            <p:blipFill>
              <a:blip r:embed="rId44"/>
              <a:stretch>
                <a:fillRect/>
              </a:stretch>
            </p:blipFill>
            <p:spPr>
              <a:xfrm>
                <a:off x="3825733" y="3747088"/>
                <a:ext cx="424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10D636DE-7535-4444-96A4-B3C00DF0B818}"/>
                  </a:ext>
                </a:extLst>
              </p14:cNvPr>
              <p14:cNvContentPartPr/>
              <p14:nvPr/>
            </p14:nvContentPartPr>
            <p14:xfrm>
              <a:off x="3908893" y="4260808"/>
              <a:ext cx="401040" cy="34920"/>
            </p14:xfrm>
          </p:contentPart>
        </mc:Choice>
        <mc:Fallback xmlns="">
          <p:pic>
            <p:nvPicPr>
              <p:cNvPr id="26" name="Ink 25">
                <a:extLst>
                  <a:ext uri="{FF2B5EF4-FFF2-40B4-BE49-F238E27FC236}">
                    <a16:creationId xmlns:a16="http://schemas.microsoft.com/office/drawing/2014/main" id="{10D636DE-7535-4444-96A4-B3C00DF0B818}"/>
                  </a:ext>
                </a:extLst>
              </p:cNvPr>
              <p:cNvPicPr/>
              <p:nvPr/>
            </p:nvPicPr>
            <p:blipFill>
              <a:blip r:embed="rId46"/>
              <a:stretch>
                <a:fillRect/>
              </a:stretch>
            </p:blipFill>
            <p:spPr>
              <a:xfrm>
                <a:off x="3854893" y="4153168"/>
                <a:ext cx="5086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9B165A70-5E71-4595-9D2F-A632EAFBCA5F}"/>
                  </a:ext>
                </a:extLst>
              </p14:cNvPr>
              <p14:cNvContentPartPr/>
              <p14:nvPr/>
            </p14:nvContentPartPr>
            <p14:xfrm>
              <a:off x="3879733" y="4655008"/>
              <a:ext cx="412920" cy="35280"/>
            </p14:xfrm>
          </p:contentPart>
        </mc:Choice>
        <mc:Fallback xmlns="">
          <p:pic>
            <p:nvPicPr>
              <p:cNvPr id="27" name="Ink 26">
                <a:extLst>
                  <a:ext uri="{FF2B5EF4-FFF2-40B4-BE49-F238E27FC236}">
                    <a16:creationId xmlns:a16="http://schemas.microsoft.com/office/drawing/2014/main" id="{9B165A70-5E71-4595-9D2F-A632EAFBCA5F}"/>
                  </a:ext>
                </a:extLst>
              </p:cNvPr>
              <p:cNvPicPr/>
              <p:nvPr/>
            </p:nvPicPr>
            <p:blipFill>
              <a:blip r:embed="rId48"/>
              <a:stretch>
                <a:fillRect/>
              </a:stretch>
            </p:blipFill>
            <p:spPr>
              <a:xfrm>
                <a:off x="3825733" y="4547368"/>
                <a:ext cx="5205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1B4BC3E2-45AF-4FEC-9A98-F1A57EBDF40D}"/>
                  </a:ext>
                </a:extLst>
              </p14:cNvPr>
              <p14:cNvContentPartPr/>
              <p14:nvPr/>
            </p14:nvContentPartPr>
            <p14:xfrm>
              <a:off x="3888013" y="4856968"/>
              <a:ext cx="335520" cy="21600"/>
            </p14:xfrm>
          </p:contentPart>
        </mc:Choice>
        <mc:Fallback xmlns="">
          <p:pic>
            <p:nvPicPr>
              <p:cNvPr id="28" name="Ink 27">
                <a:extLst>
                  <a:ext uri="{FF2B5EF4-FFF2-40B4-BE49-F238E27FC236}">
                    <a16:creationId xmlns:a16="http://schemas.microsoft.com/office/drawing/2014/main" id="{1B4BC3E2-45AF-4FEC-9A98-F1A57EBDF40D}"/>
                  </a:ext>
                </a:extLst>
              </p:cNvPr>
              <p:cNvPicPr/>
              <p:nvPr/>
            </p:nvPicPr>
            <p:blipFill>
              <a:blip r:embed="rId50"/>
              <a:stretch>
                <a:fillRect/>
              </a:stretch>
            </p:blipFill>
            <p:spPr>
              <a:xfrm>
                <a:off x="3834013" y="4748968"/>
                <a:ext cx="4431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Ink 28">
                <a:extLst>
                  <a:ext uri="{FF2B5EF4-FFF2-40B4-BE49-F238E27FC236}">
                    <a16:creationId xmlns:a16="http://schemas.microsoft.com/office/drawing/2014/main" id="{F9A10DB2-7603-4DD7-8A06-604F769BBDE8}"/>
                  </a:ext>
                </a:extLst>
              </p14:cNvPr>
              <p14:cNvContentPartPr/>
              <p14:nvPr/>
            </p14:nvContentPartPr>
            <p14:xfrm>
              <a:off x="3904573" y="5079088"/>
              <a:ext cx="280800" cy="13320"/>
            </p14:xfrm>
          </p:contentPart>
        </mc:Choice>
        <mc:Fallback xmlns="">
          <p:pic>
            <p:nvPicPr>
              <p:cNvPr id="29" name="Ink 28">
                <a:extLst>
                  <a:ext uri="{FF2B5EF4-FFF2-40B4-BE49-F238E27FC236}">
                    <a16:creationId xmlns:a16="http://schemas.microsoft.com/office/drawing/2014/main" id="{F9A10DB2-7603-4DD7-8A06-604F769BBDE8}"/>
                  </a:ext>
                </a:extLst>
              </p:cNvPr>
              <p:cNvPicPr/>
              <p:nvPr/>
            </p:nvPicPr>
            <p:blipFill>
              <a:blip r:embed="rId52"/>
              <a:stretch>
                <a:fillRect/>
              </a:stretch>
            </p:blipFill>
            <p:spPr>
              <a:xfrm>
                <a:off x="3850573" y="4971448"/>
                <a:ext cx="388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Ink 29">
                <a:extLst>
                  <a:ext uri="{FF2B5EF4-FFF2-40B4-BE49-F238E27FC236}">
                    <a16:creationId xmlns:a16="http://schemas.microsoft.com/office/drawing/2014/main" id="{8F22BDE1-1002-4ABF-92E1-589C408BD93C}"/>
                  </a:ext>
                </a:extLst>
              </p14:cNvPr>
              <p14:cNvContentPartPr/>
              <p14:nvPr/>
            </p14:nvContentPartPr>
            <p14:xfrm>
              <a:off x="3892333" y="5255848"/>
              <a:ext cx="331560" cy="33480"/>
            </p14:xfrm>
          </p:contentPart>
        </mc:Choice>
        <mc:Fallback xmlns="">
          <p:pic>
            <p:nvPicPr>
              <p:cNvPr id="30" name="Ink 29">
                <a:extLst>
                  <a:ext uri="{FF2B5EF4-FFF2-40B4-BE49-F238E27FC236}">
                    <a16:creationId xmlns:a16="http://schemas.microsoft.com/office/drawing/2014/main" id="{8F22BDE1-1002-4ABF-92E1-589C408BD93C}"/>
                  </a:ext>
                </a:extLst>
              </p:cNvPr>
              <p:cNvPicPr/>
              <p:nvPr/>
            </p:nvPicPr>
            <p:blipFill>
              <a:blip r:embed="rId54"/>
              <a:stretch>
                <a:fillRect/>
              </a:stretch>
            </p:blipFill>
            <p:spPr>
              <a:xfrm>
                <a:off x="3838333" y="5147848"/>
                <a:ext cx="439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Ink 30">
                <a:extLst>
                  <a:ext uri="{FF2B5EF4-FFF2-40B4-BE49-F238E27FC236}">
                    <a16:creationId xmlns:a16="http://schemas.microsoft.com/office/drawing/2014/main" id="{31BEA68B-EEE1-40F9-ABC8-45AC9895FF7B}"/>
                  </a:ext>
                </a:extLst>
              </p14:cNvPr>
              <p14:cNvContentPartPr/>
              <p14:nvPr/>
            </p14:nvContentPartPr>
            <p14:xfrm>
              <a:off x="3896293" y="5488408"/>
              <a:ext cx="194760" cy="14760"/>
            </p14:xfrm>
          </p:contentPart>
        </mc:Choice>
        <mc:Fallback xmlns="">
          <p:pic>
            <p:nvPicPr>
              <p:cNvPr id="31" name="Ink 30">
                <a:extLst>
                  <a:ext uri="{FF2B5EF4-FFF2-40B4-BE49-F238E27FC236}">
                    <a16:creationId xmlns:a16="http://schemas.microsoft.com/office/drawing/2014/main" id="{31BEA68B-EEE1-40F9-ABC8-45AC9895FF7B}"/>
                  </a:ext>
                </a:extLst>
              </p:cNvPr>
              <p:cNvPicPr/>
              <p:nvPr/>
            </p:nvPicPr>
            <p:blipFill>
              <a:blip r:embed="rId56"/>
              <a:stretch>
                <a:fillRect/>
              </a:stretch>
            </p:blipFill>
            <p:spPr>
              <a:xfrm>
                <a:off x="3842293" y="5380408"/>
                <a:ext cx="3024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Ink 31">
                <a:extLst>
                  <a:ext uri="{FF2B5EF4-FFF2-40B4-BE49-F238E27FC236}">
                    <a16:creationId xmlns:a16="http://schemas.microsoft.com/office/drawing/2014/main" id="{6563D850-C3E7-4093-BA5E-C366CBCA75DD}"/>
                  </a:ext>
                </a:extLst>
              </p14:cNvPr>
              <p14:cNvContentPartPr/>
              <p14:nvPr/>
            </p14:nvContentPartPr>
            <p14:xfrm>
              <a:off x="3875053" y="6081328"/>
              <a:ext cx="220320" cy="17640"/>
            </p14:xfrm>
          </p:contentPart>
        </mc:Choice>
        <mc:Fallback xmlns="">
          <p:pic>
            <p:nvPicPr>
              <p:cNvPr id="32" name="Ink 31">
                <a:extLst>
                  <a:ext uri="{FF2B5EF4-FFF2-40B4-BE49-F238E27FC236}">
                    <a16:creationId xmlns:a16="http://schemas.microsoft.com/office/drawing/2014/main" id="{6563D850-C3E7-4093-BA5E-C366CBCA75DD}"/>
                  </a:ext>
                </a:extLst>
              </p:cNvPr>
              <p:cNvPicPr/>
              <p:nvPr/>
            </p:nvPicPr>
            <p:blipFill>
              <a:blip r:embed="rId58"/>
              <a:stretch>
                <a:fillRect/>
              </a:stretch>
            </p:blipFill>
            <p:spPr>
              <a:xfrm>
                <a:off x="3821413" y="5973328"/>
                <a:ext cx="3279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Ink 32">
                <a:extLst>
                  <a:ext uri="{FF2B5EF4-FFF2-40B4-BE49-F238E27FC236}">
                    <a16:creationId xmlns:a16="http://schemas.microsoft.com/office/drawing/2014/main" id="{87B38211-3F7A-41CF-81BD-39A48337D036}"/>
                  </a:ext>
                </a:extLst>
              </p14:cNvPr>
              <p14:cNvContentPartPr/>
              <p14:nvPr/>
            </p14:nvContentPartPr>
            <p14:xfrm>
              <a:off x="3913213" y="6261328"/>
              <a:ext cx="628920" cy="26280"/>
            </p14:xfrm>
          </p:contentPart>
        </mc:Choice>
        <mc:Fallback xmlns="">
          <p:pic>
            <p:nvPicPr>
              <p:cNvPr id="33" name="Ink 32">
                <a:extLst>
                  <a:ext uri="{FF2B5EF4-FFF2-40B4-BE49-F238E27FC236}">
                    <a16:creationId xmlns:a16="http://schemas.microsoft.com/office/drawing/2014/main" id="{87B38211-3F7A-41CF-81BD-39A48337D036}"/>
                  </a:ext>
                </a:extLst>
              </p:cNvPr>
              <p:cNvPicPr/>
              <p:nvPr/>
            </p:nvPicPr>
            <p:blipFill>
              <a:blip r:embed="rId60"/>
              <a:stretch>
                <a:fillRect/>
              </a:stretch>
            </p:blipFill>
            <p:spPr>
              <a:xfrm>
                <a:off x="3859573" y="6153688"/>
                <a:ext cx="7365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Ink 33">
                <a:extLst>
                  <a:ext uri="{FF2B5EF4-FFF2-40B4-BE49-F238E27FC236}">
                    <a16:creationId xmlns:a16="http://schemas.microsoft.com/office/drawing/2014/main" id="{BBF81933-A9BB-4F33-9575-F5D20938533D}"/>
                  </a:ext>
                </a:extLst>
              </p14:cNvPr>
              <p14:cNvContentPartPr/>
              <p14:nvPr/>
            </p14:nvContentPartPr>
            <p14:xfrm>
              <a:off x="3892333" y="6480208"/>
              <a:ext cx="310320" cy="4680"/>
            </p14:xfrm>
          </p:contentPart>
        </mc:Choice>
        <mc:Fallback xmlns="">
          <p:pic>
            <p:nvPicPr>
              <p:cNvPr id="34" name="Ink 33">
                <a:extLst>
                  <a:ext uri="{FF2B5EF4-FFF2-40B4-BE49-F238E27FC236}">
                    <a16:creationId xmlns:a16="http://schemas.microsoft.com/office/drawing/2014/main" id="{BBF81933-A9BB-4F33-9575-F5D20938533D}"/>
                  </a:ext>
                </a:extLst>
              </p:cNvPr>
              <p:cNvPicPr/>
              <p:nvPr/>
            </p:nvPicPr>
            <p:blipFill>
              <a:blip r:embed="rId62"/>
              <a:stretch>
                <a:fillRect/>
              </a:stretch>
            </p:blipFill>
            <p:spPr>
              <a:xfrm>
                <a:off x="3838333" y="6372208"/>
                <a:ext cx="4179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Ink 34">
                <a:extLst>
                  <a:ext uri="{FF2B5EF4-FFF2-40B4-BE49-F238E27FC236}">
                    <a16:creationId xmlns:a16="http://schemas.microsoft.com/office/drawing/2014/main" id="{74679BE0-377F-4CA6-86C8-C62C2CDC9A00}"/>
                  </a:ext>
                </a:extLst>
              </p14:cNvPr>
              <p14:cNvContentPartPr/>
              <p14:nvPr/>
            </p14:nvContentPartPr>
            <p14:xfrm>
              <a:off x="6396133" y="1266328"/>
              <a:ext cx="787680" cy="45000"/>
            </p14:xfrm>
          </p:contentPart>
        </mc:Choice>
        <mc:Fallback xmlns="">
          <p:pic>
            <p:nvPicPr>
              <p:cNvPr id="35" name="Ink 34">
                <a:extLst>
                  <a:ext uri="{FF2B5EF4-FFF2-40B4-BE49-F238E27FC236}">
                    <a16:creationId xmlns:a16="http://schemas.microsoft.com/office/drawing/2014/main" id="{74679BE0-377F-4CA6-86C8-C62C2CDC9A00}"/>
                  </a:ext>
                </a:extLst>
              </p:cNvPr>
              <p:cNvPicPr/>
              <p:nvPr/>
            </p:nvPicPr>
            <p:blipFill>
              <a:blip r:embed="rId64"/>
              <a:stretch>
                <a:fillRect/>
              </a:stretch>
            </p:blipFill>
            <p:spPr>
              <a:xfrm>
                <a:off x="6342493" y="1158688"/>
                <a:ext cx="8953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Ink 35">
                <a:extLst>
                  <a:ext uri="{FF2B5EF4-FFF2-40B4-BE49-F238E27FC236}">
                    <a16:creationId xmlns:a16="http://schemas.microsoft.com/office/drawing/2014/main" id="{D815C9F6-5DD5-447A-983B-7B0C45842DB0}"/>
                  </a:ext>
                </a:extLst>
              </p14:cNvPr>
              <p14:cNvContentPartPr/>
              <p14:nvPr/>
            </p14:nvContentPartPr>
            <p14:xfrm>
              <a:off x="6425653" y="1454968"/>
              <a:ext cx="382320" cy="17280"/>
            </p14:xfrm>
          </p:contentPart>
        </mc:Choice>
        <mc:Fallback xmlns="">
          <p:pic>
            <p:nvPicPr>
              <p:cNvPr id="36" name="Ink 35">
                <a:extLst>
                  <a:ext uri="{FF2B5EF4-FFF2-40B4-BE49-F238E27FC236}">
                    <a16:creationId xmlns:a16="http://schemas.microsoft.com/office/drawing/2014/main" id="{D815C9F6-5DD5-447A-983B-7B0C45842DB0}"/>
                  </a:ext>
                </a:extLst>
              </p:cNvPr>
              <p:cNvPicPr/>
              <p:nvPr/>
            </p:nvPicPr>
            <p:blipFill>
              <a:blip r:embed="rId66"/>
              <a:stretch>
                <a:fillRect/>
              </a:stretch>
            </p:blipFill>
            <p:spPr>
              <a:xfrm>
                <a:off x="6371653" y="1346968"/>
                <a:ext cx="4899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7" name="Ink 36">
                <a:extLst>
                  <a:ext uri="{FF2B5EF4-FFF2-40B4-BE49-F238E27FC236}">
                    <a16:creationId xmlns:a16="http://schemas.microsoft.com/office/drawing/2014/main" id="{FC235400-A1A0-4B4C-932A-0773486932A4}"/>
                  </a:ext>
                </a:extLst>
              </p14:cNvPr>
              <p14:cNvContentPartPr/>
              <p14:nvPr/>
            </p14:nvContentPartPr>
            <p14:xfrm>
              <a:off x="6396133" y="1857448"/>
              <a:ext cx="778320" cy="38160"/>
            </p14:xfrm>
          </p:contentPart>
        </mc:Choice>
        <mc:Fallback xmlns="">
          <p:pic>
            <p:nvPicPr>
              <p:cNvPr id="37" name="Ink 36">
                <a:extLst>
                  <a:ext uri="{FF2B5EF4-FFF2-40B4-BE49-F238E27FC236}">
                    <a16:creationId xmlns:a16="http://schemas.microsoft.com/office/drawing/2014/main" id="{FC235400-A1A0-4B4C-932A-0773486932A4}"/>
                  </a:ext>
                </a:extLst>
              </p:cNvPr>
              <p:cNvPicPr/>
              <p:nvPr/>
            </p:nvPicPr>
            <p:blipFill>
              <a:blip r:embed="rId68"/>
              <a:stretch>
                <a:fillRect/>
              </a:stretch>
            </p:blipFill>
            <p:spPr>
              <a:xfrm>
                <a:off x="6342493" y="1749448"/>
                <a:ext cx="885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a:extLst>
                  <a:ext uri="{FF2B5EF4-FFF2-40B4-BE49-F238E27FC236}">
                    <a16:creationId xmlns:a16="http://schemas.microsoft.com/office/drawing/2014/main" id="{C3B8F10D-C684-4D97-9A93-5D499D33F81C}"/>
                  </a:ext>
                </a:extLst>
              </p14:cNvPr>
              <p14:cNvContentPartPr/>
              <p14:nvPr/>
            </p14:nvContentPartPr>
            <p14:xfrm>
              <a:off x="6413053" y="3241648"/>
              <a:ext cx="576000" cy="51120"/>
            </p14:xfrm>
          </p:contentPart>
        </mc:Choice>
        <mc:Fallback xmlns="">
          <p:pic>
            <p:nvPicPr>
              <p:cNvPr id="39" name="Ink 38">
                <a:extLst>
                  <a:ext uri="{FF2B5EF4-FFF2-40B4-BE49-F238E27FC236}">
                    <a16:creationId xmlns:a16="http://schemas.microsoft.com/office/drawing/2014/main" id="{C3B8F10D-C684-4D97-9A93-5D499D33F81C}"/>
                  </a:ext>
                </a:extLst>
              </p:cNvPr>
              <p:cNvPicPr/>
              <p:nvPr/>
            </p:nvPicPr>
            <p:blipFill>
              <a:blip r:embed="rId70"/>
              <a:stretch>
                <a:fillRect/>
              </a:stretch>
            </p:blipFill>
            <p:spPr>
              <a:xfrm>
                <a:off x="6359053" y="3134008"/>
                <a:ext cx="6836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1" name="Ink 40">
                <a:extLst>
                  <a:ext uri="{FF2B5EF4-FFF2-40B4-BE49-F238E27FC236}">
                    <a16:creationId xmlns:a16="http://schemas.microsoft.com/office/drawing/2014/main" id="{28662337-0A70-45AE-9B73-E9EA4A6DC59E}"/>
                  </a:ext>
                </a:extLst>
              </p14:cNvPr>
              <p14:cNvContentPartPr/>
              <p14:nvPr/>
            </p14:nvContentPartPr>
            <p14:xfrm>
              <a:off x="6421333" y="3674008"/>
              <a:ext cx="535680" cy="38160"/>
            </p14:xfrm>
          </p:contentPart>
        </mc:Choice>
        <mc:Fallback xmlns="">
          <p:pic>
            <p:nvPicPr>
              <p:cNvPr id="41" name="Ink 40">
                <a:extLst>
                  <a:ext uri="{FF2B5EF4-FFF2-40B4-BE49-F238E27FC236}">
                    <a16:creationId xmlns:a16="http://schemas.microsoft.com/office/drawing/2014/main" id="{28662337-0A70-45AE-9B73-E9EA4A6DC59E}"/>
                  </a:ext>
                </a:extLst>
              </p:cNvPr>
              <p:cNvPicPr/>
              <p:nvPr/>
            </p:nvPicPr>
            <p:blipFill>
              <a:blip r:embed="rId72"/>
              <a:stretch>
                <a:fillRect/>
              </a:stretch>
            </p:blipFill>
            <p:spPr>
              <a:xfrm>
                <a:off x="6367333" y="3566008"/>
                <a:ext cx="6433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64BD42C4-2724-4DB0-85C3-268D733515F8}"/>
                  </a:ext>
                </a:extLst>
              </p14:cNvPr>
              <p14:cNvContentPartPr/>
              <p14:nvPr/>
            </p14:nvContentPartPr>
            <p14:xfrm>
              <a:off x="6421333" y="4671208"/>
              <a:ext cx="396000" cy="39240"/>
            </p14:xfrm>
          </p:contentPart>
        </mc:Choice>
        <mc:Fallback xmlns="">
          <p:pic>
            <p:nvPicPr>
              <p:cNvPr id="43" name="Ink 42">
                <a:extLst>
                  <a:ext uri="{FF2B5EF4-FFF2-40B4-BE49-F238E27FC236}">
                    <a16:creationId xmlns:a16="http://schemas.microsoft.com/office/drawing/2014/main" id="{64BD42C4-2724-4DB0-85C3-268D733515F8}"/>
                  </a:ext>
                </a:extLst>
              </p:cNvPr>
              <p:cNvPicPr/>
              <p:nvPr/>
            </p:nvPicPr>
            <p:blipFill>
              <a:blip r:embed="rId74"/>
              <a:stretch>
                <a:fillRect/>
              </a:stretch>
            </p:blipFill>
            <p:spPr>
              <a:xfrm>
                <a:off x="6367333" y="4563568"/>
                <a:ext cx="5036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1513A36F-269E-411D-B767-25A675018FA0}"/>
                  </a:ext>
                </a:extLst>
              </p14:cNvPr>
              <p14:cNvContentPartPr/>
              <p14:nvPr/>
            </p14:nvContentPartPr>
            <p14:xfrm>
              <a:off x="6421333" y="5285008"/>
              <a:ext cx="296280" cy="25560"/>
            </p14:xfrm>
          </p:contentPart>
        </mc:Choice>
        <mc:Fallback xmlns="">
          <p:pic>
            <p:nvPicPr>
              <p:cNvPr id="45" name="Ink 44">
                <a:extLst>
                  <a:ext uri="{FF2B5EF4-FFF2-40B4-BE49-F238E27FC236}">
                    <a16:creationId xmlns:a16="http://schemas.microsoft.com/office/drawing/2014/main" id="{1513A36F-269E-411D-B767-25A675018FA0}"/>
                  </a:ext>
                </a:extLst>
              </p:cNvPr>
              <p:cNvPicPr/>
              <p:nvPr/>
            </p:nvPicPr>
            <p:blipFill>
              <a:blip r:embed="rId76"/>
              <a:stretch>
                <a:fillRect/>
              </a:stretch>
            </p:blipFill>
            <p:spPr>
              <a:xfrm>
                <a:off x="6367333" y="5177008"/>
                <a:ext cx="4039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17751D34-5540-470B-A387-168FD36E9195}"/>
                  </a:ext>
                </a:extLst>
              </p14:cNvPr>
              <p14:cNvContentPartPr/>
              <p14:nvPr/>
            </p14:nvContentPartPr>
            <p14:xfrm>
              <a:off x="6429973" y="5448088"/>
              <a:ext cx="736560" cy="59760"/>
            </p14:xfrm>
          </p:contentPart>
        </mc:Choice>
        <mc:Fallback xmlns="">
          <p:pic>
            <p:nvPicPr>
              <p:cNvPr id="46" name="Ink 45">
                <a:extLst>
                  <a:ext uri="{FF2B5EF4-FFF2-40B4-BE49-F238E27FC236}">
                    <a16:creationId xmlns:a16="http://schemas.microsoft.com/office/drawing/2014/main" id="{17751D34-5540-470B-A387-168FD36E9195}"/>
                  </a:ext>
                </a:extLst>
              </p:cNvPr>
              <p:cNvPicPr/>
              <p:nvPr/>
            </p:nvPicPr>
            <p:blipFill>
              <a:blip r:embed="rId78"/>
              <a:stretch>
                <a:fillRect/>
              </a:stretch>
            </p:blipFill>
            <p:spPr>
              <a:xfrm>
                <a:off x="6375973" y="5340088"/>
                <a:ext cx="8442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E3E3B7BC-4B99-40E6-9E35-A29DC53ABAC4}"/>
                  </a:ext>
                </a:extLst>
              </p14:cNvPr>
              <p14:cNvContentPartPr/>
              <p14:nvPr/>
            </p14:nvContentPartPr>
            <p14:xfrm>
              <a:off x="6459133" y="5859928"/>
              <a:ext cx="418320" cy="41400"/>
            </p14:xfrm>
          </p:contentPart>
        </mc:Choice>
        <mc:Fallback xmlns="">
          <p:pic>
            <p:nvPicPr>
              <p:cNvPr id="48" name="Ink 47">
                <a:extLst>
                  <a:ext uri="{FF2B5EF4-FFF2-40B4-BE49-F238E27FC236}">
                    <a16:creationId xmlns:a16="http://schemas.microsoft.com/office/drawing/2014/main" id="{E3E3B7BC-4B99-40E6-9E35-A29DC53ABAC4}"/>
                  </a:ext>
                </a:extLst>
              </p:cNvPr>
              <p:cNvPicPr/>
              <p:nvPr/>
            </p:nvPicPr>
            <p:blipFill>
              <a:blip r:embed="rId80"/>
              <a:stretch>
                <a:fillRect/>
              </a:stretch>
            </p:blipFill>
            <p:spPr>
              <a:xfrm>
                <a:off x="6405493" y="5752288"/>
                <a:ext cx="5259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B78FA5F4-1E47-4AE7-960C-00F7BF2FEDD9}"/>
                  </a:ext>
                </a:extLst>
              </p14:cNvPr>
              <p14:cNvContentPartPr/>
              <p14:nvPr/>
            </p14:nvContentPartPr>
            <p14:xfrm>
              <a:off x="6400453" y="6475888"/>
              <a:ext cx="338040" cy="21960"/>
            </p14:xfrm>
          </p:contentPart>
        </mc:Choice>
        <mc:Fallback xmlns="">
          <p:pic>
            <p:nvPicPr>
              <p:cNvPr id="49" name="Ink 48">
                <a:extLst>
                  <a:ext uri="{FF2B5EF4-FFF2-40B4-BE49-F238E27FC236}">
                    <a16:creationId xmlns:a16="http://schemas.microsoft.com/office/drawing/2014/main" id="{B78FA5F4-1E47-4AE7-960C-00F7BF2FEDD9}"/>
                  </a:ext>
                </a:extLst>
              </p:cNvPr>
              <p:cNvPicPr/>
              <p:nvPr/>
            </p:nvPicPr>
            <p:blipFill>
              <a:blip r:embed="rId82"/>
              <a:stretch>
                <a:fillRect/>
              </a:stretch>
            </p:blipFill>
            <p:spPr>
              <a:xfrm>
                <a:off x="6346813" y="6367888"/>
                <a:ext cx="4456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40A7B1A0-4064-4E5D-836C-A6207039E188}"/>
                  </a:ext>
                </a:extLst>
              </p14:cNvPr>
              <p14:cNvContentPartPr/>
              <p14:nvPr/>
            </p14:nvContentPartPr>
            <p14:xfrm>
              <a:off x="1387813" y="2667448"/>
              <a:ext cx="527400" cy="22320"/>
            </p14:xfrm>
          </p:contentPart>
        </mc:Choice>
        <mc:Fallback xmlns="">
          <p:pic>
            <p:nvPicPr>
              <p:cNvPr id="50" name="Ink 49">
                <a:extLst>
                  <a:ext uri="{FF2B5EF4-FFF2-40B4-BE49-F238E27FC236}">
                    <a16:creationId xmlns:a16="http://schemas.microsoft.com/office/drawing/2014/main" id="{40A7B1A0-4064-4E5D-836C-A6207039E188}"/>
                  </a:ext>
                </a:extLst>
              </p:cNvPr>
              <p:cNvPicPr/>
              <p:nvPr/>
            </p:nvPicPr>
            <p:blipFill>
              <a:blip r:embed="rId84"/>
              <a:stretch>
                <a:fillRect/>
              </a:stretch>
            </p:blipFill>
            <p:spPr>
              <a:xfrm>
                <a:off x="1334173" y="2559448"/>
                <a:ext cx="635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Ink 50">
                <a:extLst>
                  <a:ext uri="{FF2B5EF4-FFF2-40B4-BE49-F238E27FC236}">
                    <a16:creationId xmlns:a16="http://schemas.microsoft.com/office/drawing/2014/main" id="{615288F6-E4DF-4026-BB1E-02DA3DDC8EAF}"/>
                  </a:ext>
                </a:extLst>
              </p14:cNvPr>
              <p14:cNvContentPartPr/>
              <p14:nvPr/>
            </p14:nvContentPartPr>
            <p14:xfrm>
              <a:off x="6413053" y="5678848"/>
              <a:ext cx="397080" cy="18000"/>
            </p14:xfrm>
          </p:contentPart>
        </mc:Choice>
        <mc:Fallback xmlns="">
          <p:pic>
            <p:nvPicPr>
              <p:cNvPr id="51" name="Ink 50">
                <a:extLst>
                  <a:ext uri="{FF2B5EF4-FFF2-40B4-BE49-F238E27FC236}">
                    <a16:creationId xmlns:a16="http://schemas.microsoft.com/office/drawing/2014/main" id="{615288F6-E4DF-4026-BB1E-02DA3DDC8EAF}"/>
                  </a:ext>
                </a:extLst>
              </p:cNvPr>
              <p:cNvPicPr/>
              <p:nvPr/>
            </p:nvPicPr>
            <p:blipFill>
              <a:blip r:embed="rId86"/>
              <a:stretch>
                <a:fillRect/>
              </a:stretch>
            </p:blipFill>
            <p:spPr>
              <a:xfrm>
                <a:off x="6359053" y="5570848"/>
                <a:ext cx="5047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Ink 51">
                <a:extLst>
                  <a:ext uri="{FF2B5EF4-FFF2-40B4-BE49-F238E27FC236}">
                    <a16:creationId xmlns:a16="http://schemas.microsoft.com/office/drawing/2014/main" id="{0D5276A2-C514-4898-ADA0-74CEE9AB36BD}"/>
                  </a:ext>
                </a:extLst>
              </p14:cNvPr>
              <p14:cNvContentPartPr/>
              <p14:nvPr/>
            </p14:nvContentPartPr>
            <p14:xfrm>
              <a:off x="1387813" y="2885608"/>
              <a:ext cx="601200" cy="21600"/>
            </p14:xfrm>
          </p:contentPart>
        </mc:Choice>
        <mc:Fallback xmlns="">
          <p:pic>
            <p:nvPicPr>
              <p:cNvPr id="52" name="Ink 51">
                <a:extLst>
                  <a:ext uri="{FF2B5EF4-FFF2-40B4-BE49-F238E27FC236}">
                    <a16:creationId xmlns:a16="http://schemas.microsoft.com/office/drawing/2014/main" id="{0D5276A2-C514-4898-ADA0-74CEE9AB36BD}"/>
                  </a:ext>
                </a:extLst>
              </p:cNvPr>
              <p:cNvPicPr/>
              <p:nvPr/>
            </p:nvPicPr>
            <p:blipFill>
              <a:blip r:embed="rId88"/>
              <a:stretch>
                <a:fillRect/>
              </a:stretch>
            </p:blipFill>
            <p:spPr>
              <a:xfrm>
                <a:off x="1334173" y="2777608"/>
                <a:ext cx="7088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Ink 52">
                <a:extLst>
                  <a:ext uri="{FF2B5EF4-FFF2-40B4-BE49-F238E27FC236}">
                    <a16:creationId xmlns:a16="http://schemas.microsoft.com/office/drawing/2014/main" id="{9A8234E7-8BF1-428B-A185-7337F1C96ED9}"/>
                  </a:ext>
                </a:extLst>
              </p14:cNvPr>
              <p14:cNvContentPartPr/>
              <p14:nvPr/>
            </p14:nvContentPartPr>
            <p14:xfrm>
              <a:off x="6417373" y="2876968"/>
              <a:ext cx="659880" cy="25200"/>
            </p14:xfrm>
          </p:contentPart>
        </mc:Choice>
        <mc:Fallback xmlns="">
          <p:pic>
            <p:nvPicPr>
              <p:cNvPr id="53" name="Ink 52">
                <a:extLst>
                  <a:ext uri="{FF2B5EF4-FFF2-40B4-BE49-F238E27FC236}">
                    <a16:creationId xmlns:a16="http://schemas.microsoft.com/office/drawing/2014/main" id="{9A8234E7-8BF1-428B-A185-7337F1C96ED9}"/>
                  </a:ext>
                </a:extLst>
              </p:cNvPr>
              <p:cNvPicPr/>
              <p:nvPr/>
            </p:nvPicPr>
            <p:blipFill>
              <a:blip r:embed="rId90"/>
              <a:stretch>
                <a:fillRect/>
              </a:stretch>
            </p:blipFill>
            <p:spPr>
              <a:xfrm>
                <a:off x="6363373" y="2769328"/>
                <a:ext cx="7675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4" name="Ink 53">
                <a:extLst>
                  <a:ext uri="{FF2B5EF4-FFF2-40B4-BE49-F238E27FC236}">
                    <a16:creationId xmlns:a16="http://schemas.microsoft.com/office/drawing/2014/main" id="{3FFF2EC6-FA62-48EE-98F0-B21C181F6AE0}"/>
                  </a:ext>
                </a:extLst>
              </p14:cNvPr>
              <p14:cNvContentPartPr/>
              <p14:nvPr/>
            </p14:nvContentPartPr>
            <p14:xfrm>
              <a:off x="6409093" y="3497608"/>
              <a:ext cx="804600" cy="13680"/>
            </p14:xfrm>
          </p:contentPart>
        </mc:Choice>
        <mc:Fallback xmlns="">
          <p:pic>
            <p:nvPicPr>
              <p:cNvPr id="54" name="Ink 53">
                <a:extLst>
                  <a:ext uri="{FF2B5EF4-FFF2-40B4-BE49-F238E27FC236}">
                    <a16:creationId xmlns:a16="http://schemas.microsoft.com/office/drawing/2014/main" id="{3FFF2EC6-FA62-48EE-98F0-B21C181F6AE0}"/>
                  </a:ext>
                </a:extLst>
              </p:cNvPr>
              <p:cNvPicPr/>
              <p:nvPr/>
            </p:nvPicPr>
            <p:blipFill>
              <a:blip r:embed="rId92"/>
              <a:stretch>
                <a:fillRect/>
              </a:stretch>
            </p:blipFill>
            <p:spPr>
              <a:xfrm>
                <a:off x="6355093" y="3389608"/>
                <a:ext cx="9122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5" name="Ink 54">
                <a:extLst>
                  <a:ext uri="{FF2B5EF4-FFF2-40B4-BE49-F238E27FC236}">
                    <a16:creationId xmlns:a16="http://schemas.microsoft.com/office/drawing/2014/main" id="{10C6016B-4834-490F-A7B5-1B144205FB8A}"/>
                  </a:ext>
                </a:extLst>
              </p14:cNvPr>
              <p14:cNvContentPartPr/>
              <p14:nvPr/>
            </p14:nvContentPartPr>
            <p14:xfrm>
              <a:off x="6383533" y="5095648"/>
              <a:ext cx="496080" cy="37440"/>
            </p14:xfrm>
          </p:contentPart>
        </mc:Choice>
        <mc:Fallback xmlns="">
          <p:pic>
            <p:nvPicPr>
              <p:cNvPr id="55" name="Ink 54">
                <a:extLst>
                  <a:ext uri="{FF2B5EF4-FFF2-40B4-BE49-F238E27FC236}">
                    <a16:creationId xmlns:a16="http://schemas.microsoft.com/office/drawing/2014/main" id="{10C6016B-4834-490F-A7B5-1B144205FB8A}"/>
                  </a:ext>
                </a:extLst>
              </p:cNvPr>
              <p:cNvPicPr/>
              <p:nvPr/>
            </p:nvPicPr>
            <p:blipFill>
              <a:blip r:embed="rId94"/>
              <a:stretch>
                <a:fillRect/>
              </a:stretch>
            </p:blipFill>
            <p:spPr>
              <a:xfrm>
                <a:off x="6329893" y="4988008"/>
                <a:ext cx="6037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6" name="Ink 55">
                <a:extLst>
                  <a:ext uri="{FF2B5EF4-FFF2-40B4-BE49-F238E27FC236}">
                    <a16:creationId xmlns:a16="http://schemas.microsoft.com/office/drawing/2014/main" id="{87A2873A-371E-42E8-A99A-028711150868}"/>
                  </a:ext>
                </a:extLst>
              </p14:cNvPr>
              <p14:cNvContentPartPr/>
              <p14:nvPr/>
            </p14:nvContentPartPr>
            <p14:xfrm>
              <a:off x="3879733" y="5695408"/>
              <a:ext cx="245880" cy="7200"/>
            </p14:xfrm>
          </p:contentPart>
        </mc:Choice>
        <mc:Fallback xmlns="">
          <p:pic>
            <p:nvPicPr>
              <p:cNvPr id="56" name="Ink 55">
                <a:extLst>
                  <a:ext uri="{FF2B5EF4-FFF2-40B4-BE49-F238E27FC236}">
                    <a16:creationId xmlns:a16="http://schemas.microsoft.com/office/drawing/2014/main" id="{87A2873A-371E-42E8-A99A-028711150868}"/>
                  </a:ext>
                </a:extLst>
              </p:cNvPr>
              <p:cNvPicPr/>
              <p:nvPr/>
            </p:nvPicPr>
            <p:blipFill>
              <a:blip r:embed="rId96"/>
              <a:stretch>
                <a:fillRect/>
              </a:stretch>
            </p:blipFill>
            <p:spPr>
              <a:xfrm>
                <a:off x="3825733" y="5587768"/>
                <a:ext cx="353520" cy="222840"/>
              </a:xfrm>
              <a:prstGeom prst="rect">
                <a:avLst/>
              </a:prstGeom>
            </p:spPr>
          </p:pic>
        </mc:Fallback>
      </mc:AlternateContent>
      <p:sp>
        <p:nvSpPr>
          <p:cNvPr id="57" name="TextBox 56">
            <a:extLst>
              <a:ext uri="{FF2B5EF4-FFF2-40B4-BE49-F238E27FC236}">
                <a16:creationId xmlns:a16="http://schemas.microsoft.com/office/drawing/2014/main" id="{BF006406-5E92-48EA-B508-702D025600B6}"/>
              </a:ext>
            </a:extLst>
          </p:cNvPr>
          <p:cNvSpPr txBox="1"/>
          <p:nvPr/>
        </p:nvSpPr>
        <p:spPr>
          <a:xfrm>
            <a:off x="6258214" y="467880"/>
            <a:ext cx="1638077" cy="369332"/>
          </a:xfrm>
          <a:prstGeom prst="rect">
            <a:avLst/>
          </a:prstGeom>
          <a:noFill/>
        </p:spPr>
        <p:txBody>
          <a:bodyPr wrap="none" rtlCol="0">
            <a:spAutoFit/>
          </a:bodyPr>
          <a:lstStyle/>
          <a:p>
            <a:r>
              <a:rPr lang="en-US" dirty="0"/>
              <a:t>Simulation only</a:t>
            </a:r>
          </a:p>
        </p:txBody>
      </p:sp>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E2307FFB-456F-4F0B-9E2D-B5D5E999F4B9}"/>
                  </a:ext>
                </a:extLst>
              </p14:cNvPr>
              <p14:cNvContentPartPr/>
              <p14:nvPr/>
            </p14:nvContentPartPr>
            <p14:xfrm>
              <a:off x="6308293" y="637048"/>
              <a:ext cx="1495080" cy="51480"/>
            </p14:xfrm>
          </p:contentPart>
        </mc:Choice>
        <mc:Fallback xmlns="">
          <p:pic>
            <p:nvPicPr>
              <p:cNvPr id="59" name="Ink 58">
                <a:extLst>
                  <a:ext uri="{FF2B5EF4-FFF2-40B4-BE49-F238E27FC236}">
                    <a16:creationId xmlns:a16="http://schemas.microsoft.com/office/drawing/2014/main" id="{E2307FFB-456F-4F0B-9E2D-B5D5E999F4B9}"/>
                  </a:ext>
                </a:extLst>
              </p:cNvPr>
              <p:cNvPicPr/>
              <p:nvPr/>
            </p:nvPicPr>
            <p:blipFill>
              <a:blip r:embed="rId98"/>
              <a:stretch>
                <a:fillRect/>
              </a:stretch>
            </p:blipFill>
            <p:spPr>
              <a:xfrm>
                <a:off x="6254293" y="529408"/>
                <a:ext cx="16027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0" name="Ink 59">
                <a:extLst>
                  <a:ext uri="{FF2B5EF4-FFF2-40B4-BE49-F238E27FC236}">
                    <a16:creationId xmlns:a16="http://schemas.microsoft.com/office/drawing/2014/main" id="{1AA7CFED-3C3B-4CF2-B438-517A7F4DD31D}"/>
                  </a:ext>
                </a:extLst>
              </p14:cNvPr>
              <p14:cNvContentPartPr/>
              <p14:nvPr/>
            </p14:nvContentPartPr>
            <p14:xfrm>
              <a:off x="6387853" y="2071648"/>
              <a:ext cx="583200" cy="360"/>
            </p14:xfrm>
          </p:contentPart>
        </mc:Choice>
        <mc:Fallback xmlns="">
          <p:pic>
            <p:nvPicPr>
              <p:cNvPr id="60" name="Ink 59">
                <a:extLst>
                  <a:ext uri="{FF2B5EF4-FFF2-40B4-BE49-F238E27FC236}">
                    <a16:creationId xmlns:a16="http://schemas.microsoft.com/office/drawing/2014/main" id="{1AA7CFED-3C3B-4CF2-B438-517A7F4DD31D}"/>
                  </a:ext>
                </a:extLst>
              </p:cNvPr>
              <p:cNvPicPr/>
              <p:nvPr/>
            </p:nvPicPr>
            <p:blipFill>
              <a:blip r:embed="rId100"/>
              <a:stretch>
                <a:fillRect/>
              </a:stretch>
            </p:blipFill>
            <p:spPr>
              <a:xfrm>
                <a:off x="6334213" y="1964008"/>
                <a:ext cx="690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1" name="Ink 60">
                <a:extLst>
                  <a:ext uri="{FF2B5EF4-FFF2-40B4-BE49-F238E27FC236}">
                    <a16:creationId xmlns:a16="http://schemas.microsoft.com/office/drawing/2014/main" id="{65755499-B4A3-4788-BED5-45C13DBB6311}"/>
                  </a:ext>
                </a:extLst>
              </p14:cNvPr>
              <p14:cNvContentPartPr/>
              <p14:nvPr/>
            </p14:nvContentPartPr>
            <p14:xfrm>
              <a:off x="1333453" y="4278088"/>
              <a:ext cx="475920" cy="17280"/>
            </p14:xfrm>
          </p:contentPart>
        </mc:Choice>
        <mc:Fallback xmlns="">
          <p:pic>
            <p:nvPicPr>
              <p:cNvPr id="61" name="Ink 60">
                <a:extLst>
                  <a:ext uri="{FF2B5EF4-FFF2-40B4-BE49-F238E27FC236}">
                    <a16:creationId xmlns:a16="http://schemas.microsoft.com/office/drawing/2014/main" id="{65755499-B4A3-4788-BED5-45C13DBB6311}"/>
                  </a:ext>
                </a:extLst>
              </p:cNvPr>
              <p:cNvPicPr/>
              <p:nvPr/>
            </p:nvPicPr>
            <p:blipFill>
              <a:blip r:embed="rId102"/>
              <a:stretch>
                <a:fillRect/>
              </a:stretch>
            </p:blipFill>
            <p:spPr>
              <a:xfrm>
                <a:off x="1279813" y="4170448"/>
                <a:ext cx="583560" cy="23292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DF8E37-9CD6-45C1-A78E-F7C7229B24B8}"/>
              </a:ext>
            </a:extLst>
          </p:cNvPr>
          <p:cNvSpPr>
            <a:spLocks noGrp="1"/>
          </p:cNvSpPr>
          <p:nvPr>
            <p:ph type="sldNum" sz="quarter" idx="12"/>
          </p:nvPr>
        </p:nvSpPr>
        <p:spPr/>
        <p:txBody>
          <a:bodyPr/>
          <a:lstStyle/>
          <a:p>
            <a:fld id="{E3CAC75A-F3F1-4A01-BD63-E3788D91043A}" type="slidenum">
              <a:rPr lang="en-US" smtClean="0"/>
              <a:pPr/>
              <a:t>30</a:t>
            </a:fld>
            <a:endParaRPr lang="en-US"/>
          </a:p>
        </p:txBody>
      </p:sp>
      <p:sp>
        <p:nvSpPr>
          <p:cNvPr id="3" name="Rectangle 2">
            <a:extLst>
              <a:ext uri="{FF2B5EF4-FFF2-40B4-BE49-F238E27FC236}">
                <a16:creationId xmlns:a16="http://schemas.microsoft.com/office/drawing/2014/main" id="{38970B03-4121-480E-95C9-05CBA791A2E5}"/>
              </a:ext>
            </a:extLst>
          </p:cNvPr>
          <p:cNvSpPr/>
          <p:nvPr/>
        </p:nvSpPr>
        <p:spPr>
          <a:xfrm>
            <a:off x="381000" y="609600"/>
            <a:ext cx="8458200" cy="4279441"/>
          </a:xfrm>
          <a:prstGeom prst="rect">
            <a:avLst/>
          </a:prstGeom>
        </p:spPr>
        <p:txBody>
          <a:bodyPr wrap="square">
            <a:spAutoFit/>
          </a:bodyPr>
          <a:lstStyle/>
          <a:p>
            <a:pPr>
              <a:lnSpc>
                <a:spcPct val="115000"/>
              </a:lnSpc>
              <a:spcAft>
                <a:spcPts val="1000"/>
              </a:spcAft>
            </a:pPr>
            <a:r>
              <a:rPr lang="en-US" u="sng" dirty="0">
                <a:latin typeface="Calibri" panose="020F0502020204030204" pitchFamily="34" charset="0"/>
                <a:ea typeface="Calibri" panose="020F0502020204030204" pitchFamily="34" charset="0"/>
                <a:cs typeface="Times New Roman" panose="02020603050405020304" pitchFamily="18" charset="0"/>
              </a:rPr>
              <a:t>VHDL </a:t>
            </a:r>
            <a:r>
              <a:rPr lang="en-US" u="sng" dirty="0" err="1">
                <a:latin typeface="Calibri" panose="020F0502020204030204" pitchFamily="34" charset="0"/>
                <a:ea typeface="Calibri" panose="020F0502020204030204" pitchFamily="34" charset="0"/>
                <a:cs typeface="Times New Roman" panose="02020603050405020304" pitchFamily="18" charset="0"/>
              </a:rPr>
              <a:t>Heirarchy</a:t>
            </a:r>
            <a:r>
              <a:rPr lang="en-US" u="sng" dirty="0">
                <a:latin typeface="Calibri" panose="020F0502020204030204" pitchFamily="34" charset="0"/>
                <a:ea typeface="Calibri" panose="020F0502020204030204" pitchFamily="34" charset="0"/>
                <a:cs typeface="Times New Roman" panose="02020603050405020304" pitchFamily="18" charset="0"/>
              </a:rPr>
              <a:t> – Creating a multicomponent top-level design without schematic entry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Advantage: Does not need proprietary software that only works with Altera, etc.</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Disadvantage: Sometimes hard to visualize the circuit.  It is good to document it with a schematic drawing with the same signal and pin names.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The first example in the next two slides implements the circuit diagram for a state machine.  It also introduces using Altera library components (a D flip flop).  The Altera component library statement must be added.  In addition, you have to match Altera’s component name and pin names exactly.  See the Altera help file for the component you are interested in.  Create a signal for each internal wire between components.  A signal is not required for wires that go to pins.  It is usually easier to create </a:t>
            </a:r>
            <a:r>
              <a:rPr lang="en-US" b="1" dirty="0">
                <a:latin typeface="Times New Roman" panose="02020603050405020304" pitchFamily="18" charset="0"/>
                <a:ea typeface="Calibri" panose="020F0502020204030204" pitchFamily="34" charset="0"/>
                <a:cs typeface="Times New Roman" panose="02020603050405020304" pitchFamily="18" charset="0"/>
              </a:rPr>
              <a:t>simple logic parts</a:t>
            </a:r>
            <a:r>
              <a:rPr lang="en-US" dirty="0">
                <a:latin typeface="Times New Roman" panose="02020603050405020304" pitchFamily="18" charset="0"/>
                <a:ea typeface="Calibri" panose="020F0502020204030204" pitchFamily="34" charset="0"/>
                <a:cs typeface="Times New Roman" panose="02020603050405020304" pitchFamily="18" charset="0"/>
              </a:rPr>
              <a:t> in the top-level design (the NOR gate below) instead of using their Altera component.  Also note the creation of a high signal VCC.</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966376D-88C8-4F0D-A688-4F1EC0990961}"/>
                  </a:ext>
                </a:extLst>
              </p14:cNvPr>
              <p14:cNvContentPartPr/>
              <p14:nvPr/>
            </p14:nvContentPartPr>
            <p14:xfrm>
              <a:off x="3086802" y="2762848"/>
              <a:ext cx="4248360" cy="93240"/>
            </p14:xfrm>
          </p:contentPart>
        </mc:Choice>
        <mc:Fallback xmlns="">
          <p:pic>
            <p:nvPicPr>
              <p:cNvPr id="4" name="Ink 3">
                <a:extLst>
                  <a:ext uri="{FF2B5EF4-FFF2-40B4-BE49-F238E27FC236}">
                    <a16:creationId xmlns:a16="http://schemas.microsoft.com/office/drawing/2014/main" id="{C966376D-88C8-4F0D-A688-4F1EC0990961}"/>
                  </a:ext>
                </a:extLst>
              </p:cNvPr>
              <p:cNvPicPr/>
              <p:nvPr/>
            </p:nvPicPr>
            <p:blipFill>
              <a:blip r:embed="rId3"/>
              <a:stretch>
                <a:fillRect/>
              </a:stretch>
            </p:blipFill>
            <p:spPr>
              <a:xfrm>
                <a:off x="3032802" y="2655208"/>
                <a:ext cx="43560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A502E808-FDD7-4385-895B-79B13C18817E}"/>
                  </a:ext>
                </a:extLst>
              </p14:cNvPr>
              <p14:cNvContentPartPr/>
              <p14:nvPr/>
            </p14:nvContentPartPr>
            <p14:xfrm>
              <a:off x="872082" y="2428048"/>
              <a:ext cx="3194640" cy="68040"/>
            </p14:xfrm>
          </p:contentPart>
        </mc:Choice>
        <mc:Fallback xmlns="">
          <p:pic>
            <p:nvPicPr>
              <p:cNvPr id="5" name="Ink 4">
                <a:extLst>
                  <a:ext uri="{FF2B5EF4-FFF2-40B4-BE49-F238E27FC236}">
                    <a16:creationId xmlns:a16="http://schemas.microsoft.com/office/drawing/2014/main" id="{A502E808-FDD7-4385-895B-79B13C18817E}"/>
                  </a:ext>
                </a:extLst>
              </p:cNvPr>
              <p:cNvPicPr/>
              <p:nvPr/>
            </p:nvPicPr>
            <p:blipFill>
              <a:blip r:embed="rId5"/>
              <a:stretch>
                <a:fillRect/>
              </a:stretch>
            </p:blipFill>
            <p:spPr>
              <a:xfrm>
                <a:off x="818082" y="2320408"/>
                <a:ext cx="33022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4CED4D1-D899-0EC8-084D-8A34B4AC80E2}"/>
                  </a:ext>
                </a:extLst>
              </p14:cNvPr>
              <p14:cNvContentPartPr/>
              <p14:nvPr/>
            </p14:nvContentPartPr>
            <p14:xfrm>
              <a:off x="2078393" y="3704153"/>
              <a:ext cx="5431680" cy="72360"/>
            </p14:xfrm>
          </p:contentPart>
        </mc:Choice>
        <mc:Fallback xmlns="">
          <p:pic>
            <p:nvPicPr>
              <p:cNvPr id="6" name="Ink 5">
                <a:extLst>
                  <a:ext uri="{FF2B5EF4-FFF2-40B4-BE49-F238E27FC236}">
                    <a16:creationId xmlns:a16="http://schemas.microsoft.com/office/drawing/2014/main" id="{F4CED4D1-D899-0EC8-084D-8A34B4AC80E2}"/>
                  </a:ext>
                </a:extLst>
              </p:cNvPr>
              <p:cNvPicPr/>
              <p:nvPr/>
            </p:nvPicPr>
            <p:blipFill>
              <a:blip r:embed="rId7"/>
              <a:stretch>
                <a:fillRect/>
              </a:stretch>
            </p:blipFill>
            <p:spPr>
              <a:xfrm>
                <a:off x="2006753" y="3560153"/>
                <a:ext cx="5575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DA32BC27-F0E2-5542-1C5F-D983A1E48DEE}"/>
                  </a:ext>
                </a:extLst>
              </p14:cNvPr>
              <p14:cNvContentPartPr/>
              <p14:nvPr/>
            </p14:nvContentPartPr>
            <p14:xfrm>
              <a:off x="482513" y="4004033"/>
              <a:ext cx="3343320" cy="64440"/>
            </p14:xfrm>
          </p:contentPart>
        </mc:Choice>
        <mc:Fallback xmlns="">
          <p:pic>
            <p:nvPicPr>
              <p:cNvPr id="7" name="Ink 6">
                <a:extLst>
                  <a:ext uri="{FF2B5EF4-FFF2-40B4-BE49-F238E27FC236}">
                    <a16:creationId xmlns:a16="http://schemas.microsoft.com/office/drawing/2014/main" id="{DA32BC27-F0E2-5542-1C5F-D983A1E48DEE}"/>
                  </a:ext>
                </a:extLst>
              </p:cNvPr>
              <p:cNvPicPr/>
              <p:nvPr/>
            </p:nvPicPr>
            <p:blipFill>
              <a:blip r:embed="rId9"/>
              <a:stretch>
                <a:fillRect/>
              </a:stretch>
            </p:blipFill>
            <p:spPr>
              <a:xfrm>
                <a:off x="410513" y="3860033"/>
                <a:ext cx="34869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E6C6E1B-377C-61D8-87EC-2025AC8F91E9}"/>
                  </a:ext>
                </a:extLst>
              </p14:cNvPr>
              <p14:cNvContentPartPr/>
              <p14:nvPr/>
            </p14:nvContentPartPr>
            <p14:xfrm>
              <a:off x="2602553" y="3856073"/>
              <a:ext cx="568440" cy="81720"/>
            </p14:xfrm>
          </p:contentPart>
        </mc:Choice>
        <mc:Fallback xmlns="">
          <p:pic>
            <p:nvPicPr>
              <p:cNvPr id="8" name="Ink 7">
                <a:extLst>
                  <a:ext uri="{FF2B5EF4-FFF2-40B4-BE49-F238E27FC236}">
                    <a16:creationId xmlns:a16="http://schemas.microsoft.com/office/drawing/2014/main" id="{EE6C6E1B-377C-61D8-87EC-2025AC8F91E9}"/>
                  </a:ext>
                </a:extLst>
              </p:cNvPr>
              <p:cNvPicPr/>
              <p:nvPr/>
            </p:nvPicPr>
            <p:blipFill>
              <a:blip r:embed="rId11"/>
              <a:stretch>
                <a:fillRect/>
              </a:stretch>
            </p:blipFill>
            <p:spPr>
              <a:xfrm>
                <a:off x="2530913" y="3712433"/>
                <a:ext cx="71208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29BE156-2F81-6005-F574-F8FA57AB51E4}"/>
                  </a:ext>
                </a:extLst>
              </p14:cNvPr>
              <p14:cNvContentPartPr/>
              <p14:nvPr/>
            </p14:nvContentPartPr>
            <p14:xfrm>
              <a:off x="1261193" y="4648073"/>
              <a:ext cx="2766960" cy="73080"/>
            </p14:xfrm>
          </p:contentPart>
        </mc:Choice>
        <mc:Fallback xmlns="">
          <p:pic>
            <p:nvPicPr>
              <p:cNvPr id="9" name="Ink 8">
                <a:extLst>
                  <a:ext uri="{FF2B5EF4-FFF2-40B4-BE49-F238E27FC236}">
                    <a16:creationId xmlns:a16="http://schemas.microsoft.com/office/drawing/2014/main" id="{129BE156-2F81-6005-F574-F8FA57AB51E4}"/>
                  </a:ext>
                </a:extLst>
              </p:cNvPr>
              <p:cNvPicPr/>
              <p:nvPr/>
            </p:nvPicPr>
            <p:blipFill>
              <a:blip r:embed="rId13"/>
              <a:stretch>
                <a:fillRect/>
              </a:stretch>
            </p:blipFill>
            <p:spPr>
              <a:xfrm>
                <a:off x="1189553" y="4504433"/>
                <a:ext cx="2910600" cy="360720"/>
              </a:xfrm>
              <a:prstGeom prst="rect">
                <a:avLst/>
              </a:prstGeom>
            </p:spPr>
          </p:pic>
        </mc:Fallback>
      </mc:AlternateContent>
    </p:spTree>
    <p:extLst>
      <p:ext uri="{BB962C8B-B14F-4D97-AF65-F5344CB8AC3E}">
        <p14:creationId xmlns:p14="http://schemas.microsoft.com/office/powerpoint/2010/main" val="3574473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rman_64_VHDL_Connections.jpg"/>
          <p:cNvPicPr>
            <a:picLocks noChangeAspect="1"/>
          </p:cNvPicPr>
          <p:nvPr/>
        </p:nvPicPr>
        <p:blipFill>
          <a:blip r:embed="rId2"/>
          <a:stretch>
            <a:fillRect/>
          </a:stretch>
        </p:blipFill>
        <p:spPr>
          <a:xfrm>
            <a:off x="1759693" y="-8648"/>
            <a:ext cx="5631707" cy="6866648"/>
          </a:xfrm>
          <a:prstGeom prst="rect">
            <a:avLst/>
          </a:prstGeom>
        </p:spPr>
      </p:pic>
      <p:sp>
        <p:nvSpPr>
          <p:cNvPr id="3" name="TextBox 2"/>
          <p:cNvSpPr txBox="1"/>
          <p:nvPr/>
        </p:nvSpPr>
        <p:spPr>
          <a:xfrm>
            <a:off x="4419600" y="43934"/>
            <a:ext cx="4715906" cy="400110"/>
          </a:xfrm>
          <a:prstGeom prst="rect">
            <a:avLst/>
          </a:prstGeom>
          <a:noFill/>
        </p:spPr>
        <p:txBody>
          <a:bodyPr wrap="none" rtlCol="0">
            <a:spAutoFit/>
          </a:bodyPr>
          <a:lstStyle/>
          <a:p>
            <a:r>
              <a:rPr lang="en-US" sz="2000" dirty="0">
                <a:solidFill>
                  <a:srgbClr val="00B050"/>
                </a:solidFill>
              </a:rPr>
              <a:t>Port Map Example –Using Altera Library FFs</a:t>
            </a:r>
          </a:p>
        </p:txBody>
      </p:sp>
      <p:sp>
        <p:nvSpPr>
          <p:cNvPr id="4" name="Slide Number Placeholder 3"/>
          <p:cNvSpPr>
            <a:spLocks noGrp="1"/>
          </p:cNvSpPr>
          <p:nvPr>
            <p:ph type="sldNum" sz="quarter" idx="12"/>
          </p:nvPr>
        </p:nvSpPr>
        <p:spPr/>
        <p:txBody>
          <a:bodyPr/>
          <a:lstStyle/>
          <a:p>
            <a:fld id="{E3CAC75A-F3F1-4A01-BD63-E3788D91043A}" type="slidenum">
              <a:rPr lang="en-US" smtClean="0"/>
              <a:pPr/>
              <a:t>31</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B3FA209-9886-4108-98B2-43F5E8DC028F}"/>
                  </a:ext>
                </a:extLst>
              </p14:cNvPr>
              <p14:cNvContentPartPr/>
              <p14:nvPr/>
            </p14:nvContentPartPr>
            <p14:xfrm>
              <a:off x="1849482" y="2000368"/>
              <a:ext cx="2017080" cy="55800"/>
            </p14:xfrm>
          </p:contentPart>
        </mc:Choice>
        <mc:Fallback xmlns="">
          <p:pic>
            <p:nvPicPr>
              <p:cNvPr id="5" name="Ink 4">
                <a:extLst>
                  <a:ext uri="{FF2B5EF4-FFF2-40B4-BE49-F238E27FC236}">
                    <a16:creationId xmlns:a16="http://schemas.microsoft.com/office/drawing/2014/main" id="{5B3FA209-9886-4108-98B2-43F5E8DC028F}"/>
                  </a:ext>
                </a:extLst>
              </p:cNvPr>
              <p:cNvPicPr/>
              <p:nvPr/>
            </p:nvPicPr>
            <p:blipFill>
              <a:blip r:embed="rId4"/>
              <a:stretch>
                <a:fillRect/>
              </a:stretch>
            </p:blipFill>
            <p:spPr>
              <a:xfrm>
                <a:off x="1795482" y="1892368"/>
                <a:ext cx="21247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42E4A08-5900-4072-8588-7BE13C57D805}"/>
                  </a:ext>
                </a:extLst>
              </p14:cNvPr>
              <p14:cNvContentPartPr/>
              <p14:nvPr/>
            </p14:nvContentPartPr>
            <p14:xfrm>
              <a:off x="1862082" y="2172088"/>
              <a:ext cx="1996560" cy="59400"/>
            </p14:xfrm>
          </p:contentPart>
        </mc:Choice>
        <mc:Fallback xmlns="">
          <p:pic>
            <p:nvPicPr>
              <p:cNvPr id="6" name="Ink 5">
                <a:extLst>
                  <a:ext uri="{FF2B5EF4-FFF2-40B4-BE49-F238E27FC236}">
                    <a16:creationId xmlns:a16="http://schemas.microsoft.com/office/drawing/2014/main" id="{242E4A08-5900-4072-8588-7BE13C57D805}"/>
                  </a:ext>
                </a:extLst>
              </p:cNvPr>
              <p:cNvPicPr/>
              <p:nvPr/>
            </p:nvPicPr>
            <p:blipFill>
              <a:blip r:embed="rId6"/>
              <a:stretch>
                <a:fillRect/>
              </a:stretch>
            </p:blipFill>
            <p:spPr>
              <a:xfrm>
                <a:off x="1808082" y="2064448"/>
                <a:ext cx="21042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E54D3BB3-BDAA-4725-BA56-4F7908040599}"/>
                  </a:ext>
                </a:extLst>
              </p14:cNvPr>
              <p14:cNvContentPartPr/>
              <p14:nvPr/>
            </p14:nvContentPartPr>
            <p14:xfrm>
              <a:off x="1841202" y="2373328"/>
              <a:ext cx="1270440" cy="38880"/>
            </p14:xfrm>
          </p:contentPart>
        </mc:Choice>
        <mc:Fallback xmlns="">
          <p:pic>
            <p:nvPicPr>
              <p:cNvPr id="7" name="Ink 6">
                <a:extLst>
                  <a:ext uri="{FF2B5EF4-FFF2-40B4-BE49-F238E27FC236}">
                    <a16:creationId xmlns:a16="http://schemas.microsoft.com/office/drawing/2014/main" id="{E54D3BB3-BDAA-4725-BA56-4F7908040599}"/>
                  </a:ext>
                </a:extLst>
              </p:cNvPr>
              <p:cNvPicPr/>
              <p:nvPr/>
            </p:nvPicPr>
            <p:blipFill>
              <a:blip r:embed="rId8"/>
              <a:stretch>
                <a:fillRect/>
              </a:stretch>
            </p:blipFill>
            <p:spPr>
              <a:xfrm>
                <a:off x="1787202" y="2265328"/>
                <a:ext cx="13780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967FF1C-700D-4F7D-BCC7-C059A7A20FA0}"/>
                  </a:ext>
                </a:extLst>
              </p14:cNvPr>
              <p14:cNvContentPartPr/>
              <p14:nvPr/>
            </p14:nvContentPartPr>
            <p14:xfrm>
              <a:off x="2982042" y="3254248"/>
              <a:ext cx="879120" cy="39600"/>
            </p14:xfrm>
          </p:contentPart>
        </mc:Choice>
        <mc:Fallback xmlns="">
          <p:pic>
            <p:nvPicPr>
              <p:cNvPr id="8" name="Ink 7">
                <a:extLst>
                  <a:ext uri="{FF2B5EF4-FFF2-40B4-BE49-F238E27FC236}">
                    <a16:creationId xmlns:a16="http://schemas.microsoft.com/office/drawing/2014/main" id="{D967FF1C-700D-4F7D-BCC7-C059A7A20FA0}"/>
                  </a:ext>
                </a:extLst>
              </p:cNvPr>
              <p:cNvPicPr/>
              <p:nvPr/>
            </p:nvPicPr>
            <p:blipFill>
              <a:blip r:embed="rId10"/>
              <a:stretch>
                <a:fillRect/>
              </a:stretch>
            </p:blipFill>
            <p:spPr>
              <a:xfrm>
                <a:off x="2928402" y="3146248"/>
                <a:ext cx="9867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4ACB793-4A2A-425F-AD7B-0F751A73B271}"/>
                  </a:ext>
                </a:extLst>
              </p14:cNvPr>
              <p14:cNvContentPartPr/>
              <p14:nvPr/>
            </p14:nvContentPartPr>
            <p14:xfrm>
              <a:off x="1824282" y="3463768"/>
              <a:ext cx="2085480" cy="55080"/>
            </p14:xfrm>
          </p:contentPart>
        </mc:Choice>
        <mc:Fallback xmlns="">
          <p:pic>
            <p:nvPicPr>
              <p:cNvPr id="9" name="Ink 8">
                <a:extLst>
                  <a:ext uri="{FF2B5EF4-FFF2-40B4-BE49-F238E27FC236}">
                    <a16:creationId xmlns:a16="http://schemas.microsoft.com/office/drawing/2014/main" id="{B4ACB793-4A2A-425F-AD7B-0F751A73B271}"/>
                  </a:ext>
                </a:extLst>
              </p:cNvPr>
              <p:cNvPicPr/>
              <p:nvPr/>
            </p:nvPicPr>
            <p:blipFill>
              <a:blip r:embed="rId12"/>
              <a:stretch>
                <a:fillRect/>
              </a:stretch>
            </p:blipFill>
            <p:spPr>
              <a:xfrm>
                <a:off x="1770642" y="3356128"/>
                <a:ext cx="21931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219B1E04-FD97-4DD4-86CF-A3F8B7198E7A}"/>
                  </a:ext>
                </a:extLst>
              </p14:cNvPr>
              <p14:cNvContentPartPr/>
              <p14:nvPr/>
            </p14:nvContentPartPr>
            <p14:xfrm>
              <a:off x="1824282" y="3682648"/>
              <a:ext cx="2052360" cy="42840"/>
            </p14:xfrm>
          </p:contentPart>
        </mc:Choice>
        <mc:Fallback xmlns="">
          <p:pic>
            <p:nvPicPr>
              <p:cNvPr id="10" name="Ink 9">
                <a:extLst>
                  <a:ext uri="{FF2B5EF4-FFF2-40B4-BE49-F238E27FC236}">
                    <a16:creationId xmlns:a16="http://schemas.microsoft.com/office/drawing/2014/main" id="{219B1E04-FD97-4DD4-86CF-A3F8B7198E7A}"/>
                  </a:ext>
                </a:extLst>
              </p:cNvPr>
              <p:cNvPicPr/>
              <p:nvPr/>
            </p:nvPicPr>
            <p:blipFill>
              <a:blip r:embed="rId14"/>
              <a:stretch>
                <a:fillRect/>
              </a:stretch>
            </p:blipFill>
            <p:spPr>
              <a:xfrm>
                <a:off x="1770642" y="3574648"/>
                <a:ext cx="21600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DADC9110-0B9E-40E6-865A-DAF3C3E0F69E}"/>
                  </a:ext>
                </a:extLst>
              </p14:cNvPr>
              <p14:cNvContentPartPr/>
              <p14:nvPr/>
            </p14:nvContentPartPr>
            <p14:xfrm>
              <a:off x="1832562" y="3862288"/>
              <a:ext cx="1152000" cy="42840"/>
            </p14:xfrm>
          </p:contentPart>
        </mc:Choice>
        <mc:Fallback xmlns="">
          <p:pic>
            <p:nvPicPr>
              <p:cNvPr id="11" name="Ink 10">
                <a:extLst>
                  <a:ext uri="{FF2B5EF4-FFF2-40B4-BE49-F238E27FC236}">
                    <a16:creationId xmlns:a16="http://schemas.microsoft.com/office/drawing/2014/main" id="{DADC9110-0B9E-40E6-865A-DAF3C3E0F69E}"/>
                  </a:ext>
                </a:extLst>
              </p:cNvPr>
              <p:cNvPicPr/>
              <p:nvPr/>
            </p:nvPicPr>
            <p:blipFill>
              <a:blip r:embed="rId16"/>
              <a:stretch>
                <a:fillRect/>
              </a:stretch>
            </p:blipFill>
            <p:spPr>
              <a:xfrm>
                <a:off x="1778922" y="3754648"/>
                <a:ext cx="12596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51A8AC78-1179-4D31-B896-23F8ADC27B59}"/>
                  </a:ext>
                </a:extLst>
              </p14:cNvPr>
              <p14:cNvContentPartPr/>
              <p14:nvPr/>
            </p14:nvContentPartPr>
            <p14:xfrm>
              <a:off x="4240602" y="2255608"/>
              <a:ext cx="1670760" cy="51120"/>
            </p14:xfrm>
          </p:contentPart>
        </mc:Choice>
        <mc:Fallback xmlns="">
          <p:pic>
            <p:nvPicPr>
              <p:cNvPr id="12" name="Ink 11">
                <a:extLst>
                  <a:ext uri="{FF2B5EF4-FFF2-40B4-BE49-F238E27FC236}">
                    <a16:creationId xmlns:a16="http://schemas.microsoft.com/office/drawing/2014/main" id="{51A8AC78-1179-4D31-B896-23F8ADC27B59}"/>
                  </a:ext>
                </a:extLst>
              </p:cNvPr>
              <p:cNvPicPr/>
              <p:nvPr/>
            </p:nvPicPr>
            <p:blipFill>
              <a:blip r:embed="rId18"/>
              <a:stretch>
                <a:fillRect/>
              </a:stretch>
            </p:blipFill>
            <p:spPr>
              <a:xfrm>
                <a:off x="4186602" y="2147968"/>
                <a:ext cx="17784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A38DED4B-BF79-4071-9C7E-89C20F4D25B7}"/>
                  </a:ext>
                </a:extLst>
              </p14:cNvPr>
              <p14:cNvContentPartPr/>
              <p14:nvPr/>
            </p14:nvContentPartPr>
            <p14:xfrm>
              <a:off x="4466682" y="3446848"/>
              <a:ext cx="240120" cy="10080"/>
            </p14:xfrm>
          </p:contentPart>
        </mc:Choice>
        <mc:Fallback xmlns="">
          <p:pic>
            <p:nvPicPr>
              <p:cNvPr id="13" name="Ink 12">
                <a:extLst>
                  <a:ext uri="{FF2B5EF4-FFF2-40B4-BE49-F238E27FC236}">
                    <a16:creationId xmlns:a16="http://schemas.microsoft.com/office/drawing/2014/main" id="{A38DED4B-BF79-4071-9C7E-89C20F4D25B7}"/>
                  </a:ext>
                </a:extLst>
              </p:cNvPr>
              <p:cNvPicPr/>
              <p:nvPr/>
            </p:nvPicPr>
            <p:blipFill>
              <a:blip r:embed="rId20"/>
              <a:stretch>
                <a:fillRect/>
              </a:stretch>
            </p:blipFill>
            <p:spPr>
              <a:xfrm>
                <a:off x="4413042" y="3338848"/>
                <a:ext cx="3477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0163AB1B-4538-4ABE-B9A9-058718FCF98E}"/>
                  </a:ext>
                </a:extLst>
              </p14:cNvPr>
              <p14:cNvContentPartPr/>
              <p14:nvPr/>
            </p14:nvContentPartPr>
            <p14:xfrm>
              <a:off x="3292362" y="2390248"/>
              <a:ext cx="574200" cy="15840"/>
            </p14:xfrm>
          </p:contentPart>
        </mc:Choice>
        <mc:Fallback xmlns="">
          <p:pic>
            <p:nvPicPr>
              <p:cNvPr id="14" name="Ink 13">
                <a:extLst>
                  <a:ext uri="{FF2B5EF4-FFF2-40B4-BE49-F238E27FC236}">
                    <a16:creationId xmlns:a16="http://schemas.microsoft.com/office/drawing/2014/main" id="{0163AB1B-4538-4ABE-B9A9-058718FCF98E}"/>
                  </a:ext>
                </a:extLst>
              </p:cNvPr>
              <p:cNvPicPr/>
              <p:nvPr/>
            </p:nvPicPr>
            <p:blipFill>
              <a:blip r:embed="rId22"/>
              <a:stretch>
                <a:fillRect/>
              </a:stretch>
            </p:blipFill>
            <p:spPr>
              <a:xfrm>
                <a:off x="3238722" y="2282608"/>
                <a:ext cx="6818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20A3591E-00C9-455C-9AFC-116814E291D5}"/>
                  </a:ext>
                </a:extLst>
              </p14:cNvPr>
              <p14:cNvContentPartPr/>
              <p14:nvPr/>
            </p14:nvContentPartPr>
            <p14:xfrm>
              <a:off x="1832562" y="2574928"/>
              <a:ext cx="1000800" cy="18000"/>
            </p14:xfrm>
          </p:contentPart>
        </mc:Choice>
        <mc:Fallback xmlns="">
          <p:pic>
            <p:nvPicPr>
              <p:cNvPr id="15" name="Ink 14">
                <a:extLst>
                  <a:ext uri="{FF2B5EF4-FFF2-40B4-BE49-F238E27FC236}">
                    <a16:creationId xmlns:a16="http://schemas.microsoft.com/office/drawing/2014/main" id="{20A3591E-00C9-455C-9AFC-116814E291D5}"/>
                  </a:ext>
                </a:extLst>
              </p:cNvPr>
              <p:cNvPicPr/>
              <p:nvPr/>
            </p:nvPicPr>
            <p:blipFill>
              <a:blip r:embed="rId24"/>
              <a:stretch>
                <a:fillRect/>
              </a:stretch>
            </p:blipFill>
            <p:spPr>
              <a:xfrm>
                <a:off x="1778922" y="2466928"/>
                <a:ext cx="11084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D8C86044-98A7-4994-A9C2-BCE11B113A34}"/>
                  </a:ext>
                </a:extLst>
              </p14:cNvPr>
              <p14:cNvContentPartPr/>
              <p14:nvPr/>
            </p14:nvContentPartPr>
            <p14:xfrm>
              <a:off x="4458402" y="645328"/>
              <a:ext cx="79920" cy="3960"/>
            </p14:xfrm>
          </p:contentPart>
        </mc:Choice>
        <mc:Fallback xmlns="">
          <p:pic>
            <p:nvPicPr>
              <p:cNvPr id="16" name="Ink 15">
                <a:extLst>
                  <a:ext uri="{FF2B5EF4-FFF2-40B4-BE49-F238E27FC236}">
                    <a16:creationId xmlns:a16="http://schemas.microsoft.com/office/drawing/2014/main" id="{D8C86044-98A7-4994-A9C2-BCE11B113A34}"/>
                  </a:ext>
                </a:extLst>
              </p:cNvPr>
              <p:cNvPicPr/>
              <p:nvPr/>
            </p:nvPicPr>
            <p:blipFill>
              <a:blip r:embed="rId26"/>
              <a:stretch>
                <a:fillRect/>
              </a:stretch>
            </p:blipFill>
            <p:spPr>
              <a:xfrm>
                <a:off x="4404762" y="537688"/>
                <a:ext cx="1875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7663012F-7D3E-49E9-A793-D65F2E439F38}"/>
                  </a:ext>
                </a:extLst>
              </p14:cNvPr>
              <p14:cNvContentPartPr/>
              <p14:nvPr/>
            </p14:nvContentPartPr>
            <p14:xfrm>
              <a:off x="4856562" y="3455848"/>
              <a:ext cx="98280" cy="360"/>
            </p14:xfrm>
          </p:contentPart>
        </mc:Choice>
        <mc:Fallback xmlns="">
          <p:pic>
            <p:nvPicPr>
              <p:cNvPr id="17" name="Ink 16">
                <a:extLst>
                  <a:ext uri="{FF2B5EF4-FFF2-40B4-BE49-F238E27FC236}">
                    <a16:creationId xmlns:a16="http://schemas.microsoft.com/office/drawing/2014/main" id="{7663012F-7D3E-49E9-A793-D65F2E439F38}"/>
                  </a:ext>
                </a:extLst>
              </p:cNvPr>
              <p:cNvPicPr/>
              <p:nvPr/>
            </p:nvPicPr>
            <p:blipFill>
              <a:blip r:embed="rId28"/>
              <a:stretch>
                <a:fillRect/>
              </a:stretch>
            </p:blipFill>
            <p:spPr>
              <a:xfrm>
                <a:off x="4802922" y="3347848"/>
                <a:ext cx="205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8ABB9D04-2450-4561-B1D0-90AF9E503E61}"/>
                  </a:ext>
                </a:extLst>
              </p14:cNvPr>
              <p14:cNvContentPartPr/>
              <p14:nvPr/>
            </p14:nvContentPartPr>
            <p14:xfrm>
              <a:off x="6996042" y="922528"/>
              <a:ext cx="88200" cy="3600"/>
            </p14:xfrm>
          </p:contentPart>
        </mc:Choice>
        <mc:Fallback xmlns="">
          <p:pic>
            <p:nvPicPr>
              <p:cNvPr id="18" name="Ink 17">
                <a:extLst>
                  <a:ext uri="{FF2B5EF4-FFF2-40B4-BE49-F238E27FC236}">
                    <a16:creationId xmlns:a16="http://schemas.microsoft.com/office/drawing/2014/main" id="{8ABB9D04-2450-4561-B1D0-90AF9E503E61}"/>
                  </a:ext>
                </a:extLst>
              </p:cNvPr>
              <p:cNvPicPr/>
              <p:nvPr/>
            </p:nvPicPr>
            <p:blipFill>
              <a:blip r:embed="rId30"/>
              <a:stretch>
                <a:fillRect/>
              </a:stretch>
            </p:blipFill>
            <p:spPr>
              <a:xfrm>
                <a:off x="6942402" y="814528"/>
                <a:ext cx="195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91984CF7-486B-479F-9A49-242F4CC7B73C}"/>
                  </a:ext>
                </a:extLst>
              </p14:cNvPr>
              <p14:cNvContentPartPr/>
              <p14:nvPr/>
            </p14:nvContentPartPr>
            <p14:xfrm>
              <a:off x="4282002" y="1345888"/>
              <a:ext cx="335160" cy="14040"/>
            </p14:xfrm>
          </p:contentPart>
        </mc:Choice>
        <mc:Fallback xmlns="">
          <p:pic>
            <p:nvPicPr>
              <p:cNvPr id="19" name="Ink 18">
                <a:extLst>
                  <a:ext uri="{FF2B5EF4-FFF2-40B4-BE49-F238E27FC236}">
                    <a16:creationId xmlns:a16="http://schemas.microsoft.com/office/drawing/2014/main" id="{91984CF7-486B-479F-9A49-242F4CC7B73C}"/>
                  </a:ext>
                </a:extLst>
              </p:cNvPr>
              <p:cNvPicPr/>
              <p:nvPr/>
            </p:nvPicPr>
            <p:blipFill>
              <a:blip r:embed="rId32"/>
              <a:stretch>
                <a:fillRect/>
              </a:stretch>
            </p:blipFill>
            <p:spPr>
              <a:xfrm>
                <a:off x="4228362" y="1238248"/>
                <a:ext cx="4428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233D2DFD-06C4-4434-9292-E9955328F672}"/>
                  </a:ext>
                </a:extLst>
              </p14:cNvPr>
              <p14:cNvContentPartPr/>
              <p14:nvPr/>
            </p14:nvContentPartPr>
            <p14:xfrm>
              <a:off x="4315842" y="1556128"/>
              <a:ext cx="287280" cy="21240"/>
            </p14:xfrm>
          </p:contentPart>
        </mc:Choice>
        <mc:Fallback xmlns="">
          <p:pic>
            <p:nvPicPr>
              <p:cNvPr id="20" name="Ink 19">
                <a:extLst>
                  <a:ext uri="{FF2B5EF4-FFF2-40B4-BE49-F238E27FC236}">
                    <a16:creationId xmlns:a16="http://schemas.microsoft.com/office/drawing/2014/main" id="{233D2DFD-06C4-4434-9292-E9955328F672}"/>
                  </a:ext>
                </a:extLst>
              </p:cNvPr>
              <p:cNvPicPr/>
              <p:nvPr/>
            </p:nvPicPr>
            <p:blipFill>
              <a:blip r:embed="rId34"/>
              <a:stretch>
                <a:fillRect/>
              </a:stretch>
            </p:blipFill>
            <p:spPr>
              <a:xfrm>
                <a:off x="4261842" y="1448488"/>
                <a:ext cx="3949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6215B9D0-6C48-4547-AA9B-6C4C2D154E6A}"/>
                  </a:ext>
                </a:extLst>
              </p14:cNvPr>
              <p14:cNvContentPartPr/>
              <p14:nvPr/>
            </p14:nvContentPartPr>
            <p14:xfrm>
              <a:off x="5083362" y="3455848"/>
              <a:ext cx="345240" cy="5400"/>
            </p14:xfrm>
          </p:contentPart>
        </mc:Choice>
        <mc:Fallback xmlns="">
          <p:pic>
            <p:nvPicPr>
              <p:cNvPr id="21" name="Ink 20">
                <a:extLst>
                  <a:ext uri="{FF2B5EF4-FFF2-40B4-BE49-F238E27FC236}">
                    <a16:creationId xmlns:a16="http://schemas.microsoft.com/office/drawing/2014/main" id="{6215B9D0-6C48-4547-AA9B-6C4C2D154E6A}"/>
                  </a:ext>
                </a:extLst>
              </p:cNvPr>
              <p:cNvPicPr/>
              <p:nvPr/>
            </p:nvPicPr>
            <p:blipFill>
              <a:blip r:embed="rId36"/>
              <a:stretch>
                <a:fillRect/>
              </a:stretch>
            </p:blipFill>
            <p:spPr>
              <a:xfrm>
                <a:off x="5029722" y="3347848"/>
                <a:ext cx="4528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91D7DBEB-24D4-4E51-AEA9-E571AEDC48C8}"/>
                  </a:ext>
                </a:extLst>
              </p14:cNvPr>
              <p14:cNvContentPartPr/>
              <p14:nvPr/>
            </p14:nvContentPartPr>
            <p14:xfrm>
              <a:off x="5570082" y="3451528"/>
              <a:ext cx="319680" cy="4680"/>
            </p14:xfrm>
          </p:contentPart>
        </mc:Choice>
        <mc:Fallback xmlns="">
          <p:pic>
            <p:nvPicPr>
              <p:cNvPr id="22" name="Ink 21">
                <a:extLst>
                  <a:ext uri="{FF2B5EF4-FFF2-40B4-BE49-F238E27FC236}">
                    <a16:creationId xmlns:a16="http://schemas.microsoft.com/office/drawing/2014/main" id="{91D7DBEB-24D4-4E51-AEA9-E571AEDC48C8}"/>
                  </a:ext>
                </a:extLst>
              </p:cNvPr>
              <p:cNvPicPr/>
              <p:nvPr/>
            </p:nvPicPr>
            <p:blipFill>
              <a:blip r:embed="rId38"/>
              <a:stretch>
                <a:fillRect/>
              </a:stretch>
            </p:blipFill>
            <p:spPr>
              <a:xfrm>
                <a:off x="5516442" y="3343528"/>
                <a:ext cx="427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9877B132-5EB4-4435-8CAE-9CC522C74AD3}"/>
                  </a:ext>
                </a:extLst>
              </p14:cNvPr>
              <p14:cNvContentPartPr/>
              <p14:nvPr/>
            </p14:nvContentPartPr>
            <p14:xfrm>
              <a:off x="4819122" y="3577528"/>
              <a:ext cx="171000" cy="13680"/>
            </p14:xfrm>
          </p:contentPart>
        </mc:Choice>
        <mc:Fallback xmlns="">
          <p:pic>
            <p:nvPicPr>
              <p:cNvPr id="23" name="Ink 22">
                <a:extLst>
                  <a:ext uri="{FF2B5EF4-FFF2-40B4-BE49-F238E27FC236}">
                    <a16:creationId xmlns:a16="http://schemas.microsoft.com/office/drawing/2014/main" id="{9877B132-5EB4-4435-8CAE-9CC522C74AD3}"/>
                  </a:ext>
                </a:extLst>
              </p:cNvPr>
              <p:cNvPicPr/>
              <p:nvPr/>
            </p:nvPicPr>
            <p:blipFill>
              <a:blip r:embed="rId40"/>
              <a:stretch>
                <a:fillRect/>
              </a:stretch>
            </p:blipFill>
            <p:spPr>
              <a:xfrm>
                <a:off x="4765122" y="3469528"/>
                <a:ext cx="2786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444620CC-4BC8-4AA1-A730-8DD5203F5D35}"/>
                  </a:ext>
                </a:extLst>
              </p14:cNvPr>
              <p14:cNvContentPartPr/>
              <p14:nvPr/>
            </p14:nvContentPartPr>
            <p14:xfrm>
              <a:off x="5687442" y="6266008"/>
              <a:ext cx="107280" cy="5760"/>
            </p14:xfrm>
          </p:contentPart>
        </mc:Choice>
        <mc:Fallback xmlns="">
          <p:pic>
            <p:nvPicPr>
              <p:cNvPr id="25" name="Ink 24">
                <a:extLst>
                  <a:ext uri="{FF2B5EF4-FFF2-40B4-BE49-F238E27FC236}">
                    <a16:creationId xmlns:a16="http://schemas.microsoft.com/office/drawing/2014/main" id="{444620CC-4BC8-4AA1-A730-8DD5203F5D35}"/>
                  </a:ext>
                </a:extLst>
              </p:cNvPr>
              <p:cNvPicPr/>
              <p:nvPr/>
            </p:nvPicPr>
            <p:blipFill>
              <a:blip r:embed="rId42"/>
              <a:stretch>
                <a:fillRect/>
              </a:stretch>
            </p:blipFill>
            <p:spPr>
              <a:xfrm>
                <a:off x="5633442" y="6158008"/>
                <a:ext cx="2149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Ink 25">
                <a:extLst>
                  <a:ext uri="{FF2B5EF4-FFF2-40B4-BE49-F238E27FC236}">
                    <a16:creationId xmlns:a16="http://schemas.microsoft.com/office/drawing/2014/main" id="{A682A36A-3EF1-43D5-AA3C-531CAFB31C46}"/>
                  </a:ext>
                </a:extLst>
              </p14:cNvPr>
              <p14:cNvContentPartPr/>
              <p14:nvPr/>
            </p14:nvContentPartPr>
            <p14:xfrm>
              <a:off x="6257682" y="6249448"/>
              <a:ext cx="83520" cy="360"/>
            </p14:xfrm>
          </p:contentPart>
        </mc:Choice>
        <mc:Fallback xmlns="">
          <p:pic>
            <p:nvPicPr>
              <p:cNvPr id="26" name="Ink 25">
                <a:extLst>
                  <a:ext uri="{FF2B5EF4-FFF2-40B4-BE49-F238E27FC236}">
                    <a16:creationId xmlns:a16="http://schemas.microsoft.com/office/drawing/2014/main" id="{A682A36A-3EF1-43D5-AA3C-531CAFB31C46}"/>
                  </a:ext>
                </a:extLst>
              </p:cNvPr>
              <p:cNvPicPr/>
              <p:nvPr/>
            </p:nvPicPr>
            <p:blipFill>
              <a:blip r:embed="rId44"/>
              <a:stretch>
                <a:fillRect/>
              </a:stretch>
            </p:blipFill>
            <p:spPr>
              <a:xfrm>
                <a:off x="6204042" y="6141808"/>
                <a:ext cx="191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Ink 26">
                <a:extLst>
                  <a:ext uri="{FF2B5EF4-FFF2-40B4-BE49-F238E27FC236}">
                    <a16:creationId xmlns:a16="http://schemas.microsoft.com/office/drawing/2014/main" id="{A62231AA-2805-4296-813C-54C1D2F0BBE3}"/>
                  </a:ext>
                </a:extLst>
              </p14:cNvPr>
              <p14:cNvContentPartPr/>
              <p14:nvPr/>
            </p14:nvContentPartPr>
            <p14:xfrm>
              <a:off x="4198482" y="5699728"/>
              <a:ext cx="263880" cy="21600"/>
            </p14:xfrm>
          </p:contentPart>
        </mc:Choice>
        <mc:Fallback xmlns="">
          <p:pic>
            <p:nvPicPr>
              <p:cNvPr id="27" name="Ink 26">
                <a:extLst>
                  <a:ext uri="{FF2B5EF4-FFF2-40B4-BE49-F238E27FC236}">
                    <a16:creationId xmlns:a16="http://schemas.microsoft.com/office/drawing/2014/main" id="{A62231AA-2805-4296-813C-54C1D2F0BBE3}"/>
                  </a:ext>
                </a:extLst>
              </p:cNvPr>
              <p:cNvPicPr/>
              <p:nvPr/>
            </p:nvPicPr>
            <p:blipFill>
              <a:blip r:embed="rId46"/>
              <a:stretch>
                <a:fillRect/>
              </a:stretch>
            </p:blipFill>
            <p:spPr>
              <a:xfrm>
                <a:off x="4144482" y="5591728"/>
                <a:ext cx="3715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Ink 27">
                <a:extLst>
                  <a:ext uri="{FF2B5EF4-FFF2-40B4-BE49-F238E27FC236}">
                    <a16:creationId xmlns:a16="http://schemas.microsoft.com/office/drawing/2014/main" id="{219B93EC-C75A-4409-809F-461E014122B3}"/>
                  </a:ext>
                </a:extLst>
              </p14:cNvPr>
              <p14:cNvContentPartPr/>
              <p14:nvPr/>
            </p14:nvContentPartPr>
            <p14:xfrm>
              <a:off x="2117682" y="4160368"/>
              <a:ext cx="1733400" cy="54720"/>
            </p14:xfrm>
          </p:contentPart>
        </mc:Choice>
        <mc:Fallback xmlns="">
          <p:pic>
            <p:nvPicPr>
              <p:cNvPr id="28" name="Ink 27">
                <a:extLst>
                  <a:ext uri="{FF2B5EF4-FFF2-40B4-BE49-F238E27FC236}">
                    <a16:creationId xmlns:a16="http://schemas.microsoft.com/office/drawing/2014/main" id="{219B93EC-C75A-4409-809F-461E014122B3}"/>
                  </a:ext>
                </a:extLst>
              </p:cNvPr>
              <p:cNvPicPr/>
              <p:nvPr/>
            </p:nvPicPr>
            <p:blipFill>
              <a:blip r:embed="rId48"/>
              <a:stretch>
                <a:fillRect/>
              </a:stretch>
            </p:blipFill>
            <p:spPr>
              <a:xfrm>
                <a:off x="2063682" y="4052728"/>
                <a:ext cx="18410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Ink 28">
                <a:extLst>
                  <a:ext uri="{FF2B5EF4-FFF2-40B4-BE49-F238E27FC236}">
                    <a16:creationId xmlns:a16="http://schemas.microsoft.com/office/drawing/2014/main" id="{63253221-5A80-4DAA-93DC-007506C43AAD}"/>
                  </a:ext>
                </a:extLst>
              </p14:cNvPr>
              <p14:cNvContentPartPr/>
              <p14:nvPr/>
            </p14:nvContentPartPr>
            <p14:xfrm>
              <a:off x="1836522" y="4596688"/>
              <a:ext cx="154080" cy="360"/>
            </p14:xfrm>
          </p:contentPart>
        </mc:Choice>
        <mc:Fallback xmlns="">
          <p:pic>
            <p:nvPicPr>
              <p:cNvPr id="29" name="Ink 28">
                <a:extLst>
                  <a:ext uri="{FF2B5EF4-FFF2-40B4-BE49-F238E27FC236}">
                    <a16:creationId xmlns:a16="http://schemas.microsoft.com/office/drawing/2014/main" id="{63253221-5A80-4DAA-93DC-007506C43AAD}"/>
                  </a:ext>
                </a:extLst>
              </p:cNvPr>
              <p:cNvPicPr/>
              <p:nvPr/>
            </p:nvPicPr>
            <p:blipFill>
              <a:blip r:embed="rId50"/>
              <a:stretch>
                <a:fillRect/>
              </a:stretch>
            </p:blipFill>
            <p:spPr>
              <a:xfrm>
                <a:off x="1782882" y="4489048"/>
                <a:ext cx="261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Ink 29">
                <a:extLst>
                  <a:ext uri="{FF2B5EF4-FFF2-40B4-BE49-F238E27FC236}">
                    <a16:creationId xmlns:a16="http://schemas.microsoft.com/office/drawing/2014/main" id="{741AB174-E931-4900-A155-3A47A38B05F4}"/>
                  </a:ext>
                </a:extLst>
              </p14:cNvPr>
              <p14:cNvContentPartPr/>
              <p14:nvPr/>
            </p14:nvContentPartPr>
            <p14:xfrm>
              <a:off x="2176722" y="5582368"/>
              <a:ext cx="151920" cy="6480"/>
            </p14:xfrm>
          </p:contentPart>
        </mc:Choice>
        <mc:Fallback xmlns="">
          <p:pic>
            <p:nvPicPr>
              <p:cNvPr id="30" name="Ink 29">
                <a:extLst>
                  <a:ext uri="{FF2B5EF4-FFF2-40B4-BE49-F238E27FC236}">
                    <a16:creationId xmlns:a16="http://schemas.microsoft.com/office/drawing/2014/main" id="{741AB174-E931-4900-A155-3A47A38B05F4}"/>
                  </a:ext>
                </a:extLst>
              </p:cNvPr>
              <p:cNvPicPr/>
              <p:nvPr/>
            </p:nvPicPr>
            <p:blipFill>
              <a:blip r:embed="rId52"/>
              <a:stretch>
                <a:fillRect/>
              </a:stretch>
            </p:blipFill>
            <p:spPr>
              <a:xfrm>
                <a:off x="2123082" y="5474728"/>
                <a:ext cx="2595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Ink 30">
                <a:extLst>
                  <a:ext uri="{FF2B5EF4-FFF2-40B4-BE49-F238E27FC236}">
                    <a16:creationId xmlns:a16="http://schemas.microsoft.com/office/drawing/2014/main" id="{E168BCFD-C082-4562-91FD-8B7C481C8F38}"/>
                  </a:ext>
                </a:extLst>
              </p14:cNvPr>
              <p14:cNvContentPartPr/>
              <p14:nvPr/>
            </p14:nvContentPartPr>
            <p14:xfrm>
              <a:off x="3141522" y="2793088"/>
              <a:ext cx="733320" cy="34200"/>
            </p14:xfrm>
          </p:contentPart>
        </mc:Choice>
        <mc:Fallback xmlns="">
          <p:pic>
            <p:nvPicPr>
              <p:cNvPr id="31" name="Ink 30">
                <a:extLst>
                  <a:ext uri="{FF2B5EF4-FFF2-40B4-BE49-F238E27FC236}">
                    <a16:creationId xmlns:a16="http://schemas.microsoft.com/office/drawing/2014/main" id="{E168BCFD-C082-4562-91FD-8B7C481C8F38}"/>
                  </a:ext>
                </a:extLst>
              </p:cNvPr>
              <p:cNvPicPr/>
              <p:nvPr/>
            </p:nvPicPr>
            <p:blipFill>
              <a:blip r:embed="rId54"/>
              <a:stretch>
                <a:fillRect/>
              </a:stretch>
            </p:blipFill>
            <p:spPr>
              <a:xfrm>
                <a:off x="3087522" y="2685448"/>
                <a:ext cx="8409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CF00CF05-D902-4CA7-B167-823947839053}"/>
                  </a:ext>
                </a:extLst>
              </p14:cNvPr>
              <p14:cNvContentPartPr/>
              <p14:nvPr/>
            </p14:nvContentPartPr>
            <p14:xfrm>
              <a:off x="1790802" y="2994328"/>
              <a:ext cx="1041120" cy="17640"/>
            </p14:xfrm>
          </p:contentPart>
        </mc:Choice>
        <mc:Fallback xmlns="">
          <p:pic>
            <p:nvPicPr>
              <p:cNvPr id="32" name="Ink 31">
                <a:extLst>
                  <a:ext uri="{FF2B5EF4-FFF2-40B4-BE49-F238E27FC236}">
                    <a16:creationId xmlns:a16="http://schemas.microsoft.com/office/drawing/2014/main" id="{CF00CF05-D902-4CA7-B167-823947839053}"/>
                  </a:ext>
                </a:extLst>
              </p:cNvPr>
              <p:cNvPicPr/>
              <p:nvPr/>
            </p:nvPicPr>
            <p:blipFill>
              <a:blip r:embed="rId56"/>
              <a:stretch>
                <a:fillRect/>
              </a:stretch>
            </p:blipFill>
            <p:spPr>
              <a:xfrm>
                <a:off x="1736802" y="2886688"/>
                <a:ext cx="1148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37C6A82E-1E1C-4E7A-8116-40783617FBED}"/>
                  </a:ext>
                </a:extLst>
              </p14:cNvPr>
              <p14:cNvContentPartPr/>
              <p14:nvPr/>
            </p14:nvContentPartPr>
            <p14:xfrm>
              <a:off x="5649642" y="2281528"/>
              <a:ext cx="207000" cy="23040"/>
            </p14:xfrm>
          </p:contentPart>
        </mc:Choice>
        <mc:Fallback xmlns="">
          <p:pic>
            <p:nvPicPr>
              <p:cNvPr id="37" name="Ink 36">
                <a:extLst>
                  <a:ext uri="{FF2B5EF4-FFF2-40B4-BE49-F238E27FC236}">
                    <a16:creationId xmlns:a16="http://schemas.microsoft.com/office/drawing/2014/main" id="{37C6A82E-1E1C-4E7A-8116-40783617FBED}"/>
                  </a:ext>
                </a:extLst>
              </p:cNvPr>
              <p:cNvPicPr/>
              <p:nvPr/>
            </p:nvPicPr>
            <p:blipFill>
              <a:blip r:embed="rId58"/>
              <a:stretch>
                <a:fillRect/>
              </a:stretch>
            </p:blipFill>
            <p:spPr>
              <a:xfrm>
                <a:off x="5596002" y="2173528"/>
                <a:ext cx="3146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0C7E8785-C357-4522-9749-81A86D73A0D2}"/>
                  </a:ext>
                </a:extLst>
              </p14:cNvPr>
              <p14:cNvContentPartPr/>
              <p14:nvPr/>
            </p14:nvContentPartPr>
            <p14:xfrm>
              <a:off x="4638762" y="4928248"/>
              <a:ext cx="206640" cy="360"/>
            </p14:xfrm>
          </p:contentPart>
        </mc:Choice>
        <mc:Fallback xmlns="">
          <p:pic>
            <p:nvPicPr>
              <p:cNvPr id="38" name="Ink 37">
                <a:extLst>
                  <a:ext uri="{FF2B5EF4-FFF2-40B4-BE49-F238E27FC236}">
                    <a16:creationId xmlns:a16="http://schemas.microsoft.com/office/drawing/2014/main" id="{0C7E8785-C357-4522-9749-81A86D73A0D2}"/>
                  </a:ext>
                </a:extLst>
              </p:cNvPr>
              <p:cNvPicPr/>
              <p:nvPr/>
            </p:nvPicPr>
            <p:blipFill>
              <a:blip r:embed="rId60"/>
              <a:stretch>
                <a:fillRect/>
              </a:stretch>
            </p:blipFill>
            <p:spPr>
              <a:xfrm>
                <a:off x="4584762" y="4820248"/>
                <a:ext cx="314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56BE2D57-3444-41AA-A89E-47C3CF7FDCBB}"/>
                  </a:ext>
                </a:extLst>
              </p14:cNvPr>
              <p14:cNvContentPartPr/>
              <p14:nvPr/>
            </p14:nvContentPartPr>
            <p14:xfrm>
              <a:off x="4638762" y="5699728"/>
              <a:ext cx="230040" cy="26280"/>
            </p14:xfrm>
          </p:contentPart>
        </mc:Choice>
        <mc:Fallback xmlns="">
          <p:pic>
            <p:nvPicPr>
              <p:cNvPr id="39" name="Ink 38">
                <a:extLst>
                  <a:ext uri="{FF2B5EF4-FFF2-40B4-BE49-F238E27FC236}">
                    <a16:creationId xmlns:a16="http://schemas.microsoft.com/office/drawing/2014/main" id="{56BE2D57-3444-41AA-A89E-47C3CF7FDCBB}"/>
                  </a:ext>
                </a:extLst>
              </p:cNvPr>
              <p:cNvPicPr/>
              <p:nvPr/>
            </p:nvPicPr>
            <p:blipFill>
              <a:blip r:embed="rId62"/>
              <a:stretch>
                <a:fillRect/>
              </a:stretch>
            </p:blipFill>
            <p:spPr>
              <a:xfrm>
                <a:off x="4584762" y="5592088"/>
                <a:ext cx="337680" cy="241920"/>
              </a:xfrm>
              <a:prstGeom prst="rect">
                <a:avLst/>
              </a:prstGeom>
            </p:spPr>
          </p:pic>
        </mc:Fallback>
      </mc:AlternateContent>
    </p:spTree>
    <p:extLst>
      <p:ext uri="{BB962C8B-B14F-4D97-AF65-F5344CB8AC3E}">
        <p14:creationId xmlns:p14="http://schemas.microsoft.com/office/powerpoint/2010/main" val="44066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rman_66_VHDL_Connections_Contd.jpg"/>
          <p:cNvPicPr>
            <a:picLocks noChangeAspect="1"/>
          </p:cNvPicPr>
          <p:nvPr/>
        </p:nvPicPr>
        <p:blipFill>
          <a:blip r:embed="rId2"/>
          <a:stretch>
            <a:fillRect/>
          </a:stretch>
        </p:blipFill>
        <p:spPr>
          <a:xfrm>
            <a:off x="1179539" y="40088"/>
            <a:ext cx="6745261" cy="6817912"/>
          </a:xfrm>
          <a:prstGeom prst="rect">
            <a:avLst/>
          </a:prstGeom>
        </p:spPr>
      </p:pic>
      <p:sp>
        <p:nvSpPr>
          <p:cNvPr id="3" name="Slide Number Placeholder 2"/>
          <p:cNvSpPr>
            <a:spLocks noGrp="1"/>
          </p:cNvSpPr>
          <p:nvPr>
            <p:ph type="sldNum" sz="quarter" idx="12"/>
          </p:nvPr>
        </p:nvSpPr>
        <p:spPr/>
        <p:txBody>
          <a:bodyPr/>
          <a:lstStyle/>
          <a:p>
            <a:fld id="{E3CAC75A-F3F1-4A01-BD63-E3788D91043A}" type="slidenum">
              <a:rPr lang="en-US" smtClean="0"/>
              <a:pPr/>
              <a:t>32</a:t>
            </a:fld>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DCE6427-9C1F-45D2-ABBD-D8E06CBCE913}"/>
                  </a:ext>
                </a:extLst>
              </p14:cNvPr>
              <p14:cNvContentPartPr/>
              <p14:nvPr/>
            </p14:nvContentPartPr>
            <p14:xfrm>
              <a:off x="1228842" y="470728"/>
              <a:ext cx="2478960" cy="28440"/>
            </p14:xfrm>
          </p:contentPart>
        </mc:Choice>
        <mc:Fallback xmlns="">
          <p:pic>
            <p:nvPicPr>
              <p:cNvPr id="4" name="Ink 3">
                <a:extLst>
                  <a:ext uri="{FF2B5EF4-FFF2-40B4-BE49-F238E27FC236}">
                    <a16:creationId xmlns:a16="http://schemas.microsoft.com/office/drawing/2014/main" id="{ADCE6427-9C1F-45D2-ABBD-D8E06CBCE913}"/>
                  </a:ext>
                </a:extLst>
              </p:cNvPr>
              <p:cNvPicPr/>
              <p:nvPr/>
            </p:nvPicPr>
            <p:blipFill>
              <a:blip r:embed="rId4"/>
              <a:stretch>
                <a:fillRect/>
              </a:stretch>
            </p:blipFill>
            <p:spPr>
              <a:xfrm>
                <a:off x="1174842" y="363088"/>
                <a:ext cx="25866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C7CFD91-7CE0-4730-AEF7-DEED6AB089E9}"/>
                  </a:ext>
                </a:extLst>
              </p14:cNvPr>
              <p14:cNvContentPartPr/>
              <p14:nvPr/>
            </p14:nvContentPartPr>
            <p14:xfrm>
              <a:off x="1258002" y="712288"/>
              <a:ext cx="2466720" cy="43200"/>
            </p14:xfrm>
          </p:contentPart>
        </mc:Choice>
        <mc:Fallback xmlns="">
          <p:pic>
            <p:nvPicPr>
              <p:cNvPr id="5" name="Ink 4">
                <a:extLst>
                  <a:ext uri="{FF2B5EF4-FFF2-40B4-BE49-F238E27FC236}">
                    <a16:creationId xmlns:a16="http://schemas.microsoft.com/office/drawing/2014/main" id="{9C7CFD91-7CE0-4730-AEF7-DEED6AB089E9}"/>
                  </a:ext>
                </a:extLst>
              </p:cNvPr>
              <p:cNvPicPr/>
              <p:nvPr/>
            </p:nvPicPr>
            <p:blipFill>
              <a:blip r:embed="rId6"/>
              <a:stretch>
                <a:fillRect/>
              </a:stretch>
            </p:blipFill>
            <p:spPr>
              <a:xfrm>
                <a:off x="1204362" y="604648"/>
                <a:ext cx="25743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C249B1A-345B-4238-B626-5613E94E6F8C}"/>
                  </a:ext>
                </a:extLst>
              </p14:cNvPr>
              <p14:cNvContentPartPr/>
              <p14:nvPr/>
            </p14:nvContentPartPr>
            <p14:xfrm>
              <a:off x="1232802" y="922168"/>
              <a:ext cx="2473200" cy="64440"/>
            </p14:xfrm>
          </p:contentPart>
        </mc:Choice>
        <mc:Fallback xmlns="">
          <p:pic>
            <p:nvPicPr>
              <p:cNvPr id="6" name="Ink 5">
                <a:extLst>
                  <a:ext uri="{FF2B5EF4-FFF2-40B4-BE49-F238E27FC236}">
                    <a16:creationId xmlns:a16="http://schemas.microsoft.com/office/drawing/2014/main" id="{0C249B1A-345B-4238-B626-5613E94E6F8C}"/>
                  </a:ext>
                </a:extLst>
              </p:cNvPr>
              <p:cNvPicPr/>
              <p:nvPr/>
            </p:nvPicPr>
            <p:blipFill>
              <a:blip r:embed="rId8"/>
              <a:stretch>
                <a:fillRect/>
              </a:stretch>
            </p:blipFill>
            <p:spPr>
              <a:xfrm>
                <a:off x="1178802" y="814168"/>
                <a:ext cx="25808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F1D5ADE-E8E9-4BD5-8010-5D63202AF944}"/>
                  </a:ext>
                </a:extLst>
              </p14:cNvPr>
              <p14:cNvContentPartPr/>
              <p14:nvPr/>
            </p14:nvContentPartPr>
            <p14:xfrm>
              <a:off x="1237122" y="1178488"/>
              <a:ext cx="529200" cy="9000"/>
            </p14:xfrm>
          </p:contentPart>
        </mc:Choice>
        <mc:Fallback xmlns="">
          <p:pic>
            <p:nvPicPr>
              <p:cNvPr id="7" name="Ink 6">
                <a:extLst>
                  <a:ext uri="{FF2B5EF4-FFF2-40B4-BE49-F238E27FC236}">
                    <a16:creationId xmlns:a16="http://schemas.microsoft.com/office/drawing/2014/main" id="{DF1D5ADE-E8E9-4BD5-8010-5D63202AF944}"/>
                  </a:ext>
                </a:extLst>
              </p:cNvPr>
              <p:cNvPicPr/>
              <p:nvPr/>
            </p:nvPicPr>
            <p:blipFill>
              <a:blip r:embed="rId10"/>
              <a:stretch>
                <a:fillRect/>
              </a:stretch>
            </p:blipFill>
            <p:spPr>
              <a:xfrm>
                <a:off x="1183122" y="1070488"/>
                <a:ext cx="6368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2CD69BA7-E1C8-4C21-ADB0-4CDE4F1FB633}"/>
                  </a:ext>
                </a:extLst>
              </p14:cNvPr>
              <p14:cNvContentPartPr/>
              <p14:nvPr/>
            </p14:nvContentPartPr>
            <p14:xfrm>
              <a:off x="2302362" y="1165168"/>
              <a:ext cx="1388520" cy="47520"/>
            </p14:xfrm>
          </p:contentPart>
        </mc:Choice>
        <mc:Fallback xmlns="">
          <p:pic>
            <p:nvPicPr>
              <p:cNvPr id="8" name="Ink 7">
                <a:extLst>
                  <a:ext uri="{FF2B5EF4-FFF2-40B4-BE49-F238E27FC236}">
                    <a16:creationId xmlns:a16="http://schemas.microsoft.com/office/drawing/2014/main" id="{2CD69BA7-E1C8-4C21-ADB0-4CDE4F1FB633}"/>
                  </a:ext>
                </a:extLst>
              </p:cNvPr>
              <p:cNvPicPr/>
              <p:nvPr/>
            </p:nvPicPr>
            <p:blipFill>
              <a:blip r:embed="rId12"/>
              <a:stretch>
                <a:fillRect/>
              </a:stretch>
            </p:blipFill>
            <p:spPr>
              <a:xfrm>
                <a:off x="2248722" y="1057168"/>
                <a:ext cx="14961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3218A7AC-89CB-427E-8053-58D26CAD915D}"/>
                  </a:ext>
                </a:extLst>
              </p14:cNvPr>
              <p14:cNvContentPartPr/>
              <p14:nvPr/>
            </p14:nvContentPartPr>
            <p14:xfrm>
              <a:off x="1261962" y="1425448"/>
              <a:ext cx="616320" cy="17640"/>
            </p14:xfrm>
          </p:contentPart>
        </mc:Choice>
        <mc:Fallback xmlns="">
          <p:pic>
            <p:nvPicPr>
              <p:cNvPr id="9" name="Ink 8">
                <a:extLst>
                  <a:ext uri="{FF2B5EF4-FFF2-40B4-BE49-F238E27FC236}">
                    <a16:creationId xmlns:a16="http://schemas.microsoft.com/office/drawing/2014/main" id="{3218A7AC-89CB-427E-8053-58D26CAD915D}"/>
                  </a:ext>
                </a:extLst>
              </p:cNvPr>
              <p:cNvPicPr/>
              <p:nvPr/>
            </p:nvPicPr>
            <p:blipFill>
              <a:blip r:embed="rId14"/>
              <a:stretch>
                <a:fillRect/>
              </a:stretch>
            </p:blipFill>
            <p:spPr>
              <a:xfrm>
                <a:off x="1208322" y="1317808"/>
                <a:ext cx="7239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7D289738-54CC-4C53-890D-381633B53495}"/>
                  </a:ext>
                </a:extLst>
              </p14:cNvPr>
              <p14:cNvContentPartPr/>
              <p14:nvPr/>
            </p14:nvContentPartPr>
            <p14:xfrm>
              <a:off x="2939922" y="1416808"/>
              <a:ext cx="764640" cy="35280"/>
            </p14:xfrm>
          </p:contentPart>
        </mc:Choice>
        <mc:Fallback xmlns="">
          <p:pic>
            <p:nvPicPr>
              <p:cNvPr id="10" name="Ink 9">
                <a:extLst>
                  <a:ext uri="{FF2B5EF4-FFF2-40B4-BE49-F238E27FC236}">
                    <a16:creationId xmlns:a16="http://schemas.microsoft.com/office/drawing/2014/main" id="{7D289738-54CC-4C53-890D-381633B53495}"/>
                  </a:ext>
                </a:extLst>
              </p:cNvPr>
              <p:cNvPicPr/>
              <p:nvPr/>
            </p:nvPicPr>
            <p:blipFill>
              <a:blip r:embed="rId16"/>
              <a:stretch>
                <a:fillRect/>
              </a:stretch>
            </p:blipFill>
            <p:spPr>
              <a:xfrm>
                <a:off x="2886282" y="1309168"/>
                <a:ext cx="872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304A6A2F-1C6B-46A9-B090-A496BCCFA47D}"/>
                  </a:ext>
                </a:extLst>
              </p14:cNvPr>
              <p14:cNvContentPartPr/>
              <p14:nvPr/>
            </p14:nvContentPartPr>
            <p14:xfrm>
              <a:off x="1241442" y="1651888"/>
              <a:ext cx="1136880" cy="30600"/>
            </p14:xfrm>
          </p:contentPart>
        </mc:Choice>
        <mc:Fallback xmlns="">
          <p:pic>
            <p:nvPicPr>
              <p:cNvPr id="11" name="Ink 10">
                <a:extLst>
                  <a:ext uri="{FF2B5EF4-FFF2-40B4-BE49-F238E27FC236}">
                    <a16:creationId xmlns:a16="http://schemas.microsoft.com/office/drawing/2014/main" id="{304A6A2F-1C6B-46A9-B090-A496BCCFA47D}"/>
                  </a:ext>
                </a:extLst>
              </p:cNvPr>
              <p:cNvPicPr/>
              <p:nvPr/>
            </p:nvPicPr>
            <p:blipFill>
              <a:blip r:embed="rId18"/>
              <a:stretch>
                <a:fillRect/>
              </a:stretch>
            </p:blipFill>
            <p:spPr>
              <a:xfrm>
                <a:off x="1187442" y="1544248"/>
                <a:ext cx="12445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553E8844-DFFE-4913-9A46-A21FC6339E6F}"/>
                  </a:ext>
                </a:extLst>
              </p14:cNvPr>
              <p14:cNvContentPartPr/>
              <p14:nvPr/>
            </p14:nvContentPartPr>
            <p14:xfrm>
              <a:off x="2847762" y="1664848"/>
              <a:ext cx="800640" cy="38520"/>
            </p14:xfrm>
          </p:contentPart>
        </mc:Choice>
        <mc:Fallback xmlns="">
          <p:pic>
            <p:nvPicPr>
              <p:cNvPr id="12" name="Ink 11">
                <a:extLst>
                  <a:ext uri="{FF2B5EF4-FFF2-40B4-BE49-F238E27FC236}">
                    <a16:creationId xmlns:a16="http://schemas.microsoft.com/office/drawing/2014/main" id="{553E8844-DFFE-4913-9A46-A21FC6339E6F}"/>
                  </a:ext>
                </a:extLst>
              </p:cNvPr>
              <p:cNvPicPr/>
              <p:nvPr/>
            </p:nvPicPr>
            <p:blipFill>
              <a:blip r:embed="rId20"/>
              <a:stretch>
                <a:fillRect/>
              </a:stretch>
            </p:blipFill>
            <p:spPr>
              <a:xfrm>
                <a:off x="2793762" y="1556848"/>
                <a:ext cx="9082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CF0FD241-F3E0-4F25-B534-EC8C37712E26}"/>
                  </a:ext>
                </a:extLst>
              </p14:cNvPr>
              <p14:cNvContentPartPr/>
              <p14:nvPr/>
            </p14:nvContentPartPr>
            <p14:xfrm>
              <a:off x="1261962" y="1870048"/>
              <a:ext cx="2415240" cy="26640"/>
            </p14:xfrm>
          </p:contentPart>
        </mc:Choice>
        <mc:Fallback xmlns="">
          <p:pic>
            <p:nvPicPr>
              <p:cNvPr id="13" name="Ink 12">
                <a:extLst>
                  <a:ext uri="{FF2B5EF4-FFF2-40B4-BE49-F238E27FC236}">
                    <a16:creationId xmlns:a16="http://schemas.microsoft.com/office/drawing/2014/main" id="{CF0FD241-F3E0-4F25-B534-EC8C37712E26}"/>
                  </a:ext>
                </a:extLst>
              </p:cNvPr>
              <p:cNvPicPr/>
              <p:nvPr/>
            </p:nvPicPr>
            <p:blipFill>
              <a:blip r:embed="rId22"/>
              <a:stretch>
                <a:fillRect/>
              </a:stretch>
            </p:blipFill>
            <p:spPr>
              <a:xfrm>
                <a:off x="1208322" y="1762408"/>
                <a:ext cx="25228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51971487-AA1C-4F60-9947-065C223188B8}"/>
                  </a:ext>
                </a:extLst>
              </p14:cNvPr>
              <p14:cNvContentPartPr/>
              <p14:nvPr/>
            </p14:nvContentPartPr>
            <p14:xfrm>
              <a:off x="1241442" y="2113768"/>
              <a:ext cx="333720" cy="42480"/>
            </p14:xfrm>
          </p:contentPart>
        </mc:Choice>
        <mc:Fallback xmlns="">
          <p:pic>
            <p:nvPicPr>
              <p:cNvPr id="14" name="Ink 13">
                <a:extLst>
                  <a:ext uri="{FF2B5EF4-FFF2-40B4-BE49-F238E27FC236}">
                    <a16:creationId xmlns:a16="http://schemas.microsoft.com/office/drawing/2014/main" id="{51971487-AA1C-4F60-9947-065C223188B8}"/>
                  </a:ext>
                </a:extLst>
              </p:cNvPr>
              <p:cNvPicPr/>
              <p:nvPr/>
            </p:nvPicPr>
            <p:blipFill>
              <a:blip r:embed="rId24"/>
              <a:stretch>
                <a:fillRect/>
              </a:stretch>
            </p:blipFill>
            <p:spPr>
              <a:xfrm>
                <a:off x="1187442" y="2006128"/>
                <a:ext cx="441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2D27D9A1-0339-4EC3-8A52-D19D86D85433}"/>
                  </a:ext>
                </a:extLst>
              </p14:cNvPr>
              <p14:cNvContentPartPr/>
              <p14:nvPr/>
            </p14:nvContentPartPr>
            <p14:xfrm>
              <a:off x="4391442" y="3123928"/>
              <a:ext cx="465840" cy="9000"/>
            </p14:xfrm>
          </p:contentPart>
        </mc:Choice>
        <mc:Fallback xmlns="">
          <p:pic>
            <p:nvPicPr>
              <p:cNvPr id="16" name="Ink 15">
                <a:extLst>
                  <a:ext uri="{FF2B5EF4-FFF2-40B4-BE49-F238E27FC236}">
                    <a16:creationId xmlns:a16="http://schemas.microsoft.com/office/drawing/2014/main" id="{2D27D9A1-0339-4EC3-8A52-D19D86D85433}"/>
                  </a:ext>
                </a:extLst>
              </p:cNvPr>
              <p:cNvPicPr/>
              <p:nvPr/>
            </p:nvPicPr>
            <p:blipFill>
              <a:blip r:embed="rId26"/>
              <a:stretch>
                <a:fillRect/>
              </a:stretch>
            </p:blipFill>
            <p:spPr>
              <a:xfrm>
                <a:off x="4337442" y="3016288"/>
                <a:ext cx="5734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2D07B5E9-BE14-48C6-A25B-2409BC975343}"/>
                  </a:ext>
                </a:extLst>
              </p14:cNvPr>
              <p14:cNvContentPartPr/>
              <p14:nvPr/>
            </p14:nvContentPartPr>
            <p14:xfrm>
              <a:off x="5314122" y="3145528"/>
              <a:ext cx="150480" cy="360"/>
            </p14:xfrm>
          </p:contentPart>
        </mc:Choice>
        <mc:Fallback xmlns="">
          <p:pic>
            <p:nvPicPr>
              <p:cNvPr id="17" name="Ink 16">
                <a:extLst>
                  <a:ext uri="{FF2B5EF4-FFF2-40B4-BE49-F238E27FC236}">
                    <a16:creationId xmlns:a16="http://schemas.microsoft.com/office/drawing/2014/main" id="{2D07B5E9-BE14-48C6-A25B-2409BC975343}"/>
                  </a:ext>
                </a:extLst>
              </p:cNvPr>
              <p:cNvPicPr/>
              <p:nvPr/>
            </p:nvPicPr>
            <p:blipFill>
              <a:blip r:embed="rId28"/>
              <a:stretch>
                <a:fillRect/>
              </a:stretch>
            </p:blipFill>
            <p:spPr>
              <a:xfrm>
                <a:off x="5260122" y="3037528"/>
                <a:ext cx="258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AD0588E4-CBEC-44C6-9307-FE567DA8E72F}"/>
                  </a:ext>
                </a:extLst>
              </p14:cNvPr>
              <p14:cNvContentPartPr/>
              <p14:nvPr/>
            </p14:nvContentPartPr>
            <p14:xfrm>
              <a:off x="4374522" y="3611008"/>
              <a:ext cx="182520" cy="25560"/>
            </p14:xfrm>
          </p:contentPart>
        </mc:Choice>
        <mc:Fallback xmlns="">
          <p:pic>
            <p:nvPicPr>
              <p:cNvPr id="18" name="Ink 17">
                <a:extLst>
                  <a:ext uri="{FF2B5EF4-FFF2-40B4-BE49-F238E27FC236}">
                    <a16:creationId xmlns:a16="http://schemas.microsoft.com/office/drawing/2014/main" id="{AD0588E4-CBEC-44C6-9307-FE567DA8E72F}"/>
                  </a:ext>
                </a:extLst>
              </p:cNvPr>
              <p:cNvPicPr/>
              <p:nvPr/>
            </p:nvPicPr>
            <p:blipFill>
              <a:blip r:embed="rId30"/>
              <a:stretch>
                <a:fillRect/>
              </a:stretch>
            </p:blipFill>
            <p:spPr>
              <a:xfrm>
                <a:off x="4320522" y="3503368"/>
                <a:ext cx="290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5F18A6B1-9032-4A6E-ABD0-4FAE0CEF6BC6}"/>
                  </a:ext>
                </a:extLst>
              </p14:cNvPr>
              <p14:cNvContentPartPr/>
              <p14:nvPr/>
            </p14:nvContentPartPr>
            <p14:xfrm>
              <a:off x="6606162" y="4907368"/>
              <a:ext cx="117000" cy="8640"/>
            </p14:xfrm>
          </p:contentPart>
        </mc:Choice>
        <mc:Fallback xmlns="">
          <p:pic>
            <p:nvPicPr>
              <p:cNvPr id="19" name="Ink 18">
                <a:extLst>
                  <a:ext uri="{FF2B5EF4-FFF2-40B4-BE49-F238E27FC236}">
                    <a16:creationId xmlns:a16="http://schemas.microsoft.com/office/drawing/2014/main" id="{5F18A6B1-9032-4A6E-ABD0-4FAE0CEF6BC6}"/>
                  </a:ext>
                </a:extLst>
              </p:cNvPr>
              <p:cNvPicPr/>
              <p:nvPr/>
            </p:nvPicPr>
            <p:blipFill>
              <a:blip r:embed="rId32"/>
              <a:stretch>
                <a:fillRect/>
              </a:stretch>
            </p:blipFill>
            <p:spPr>
              <a:xfrm>
                <a:off x="6552162" y="4799368"/>
                <a:ext cx="224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8D4800FF-9941-4203-8C2A-EBAF3D16B4E4}"/>
                  </a:ext>
                </a:extLst>
              </p14:cNvPr>
              <p14:cNvContentPartPr/>
              <p14:nvPr/>
            </p14:nvContentPartPr>
            <p14:xfrm>
              <a:off x="2692242" y="2503648"/>
              <a:ext cx="322560" cy="13320"/>
            </p14:xfrm>
          </p:contentPart>
        </mc:Choice>
        <mc:Fallback xmlns="">
          <p:pic>
            <p:nvPicPr>
              <p:cNvPr id="20" name="Ink 19">
                <a:extLst>
                  <a:ext uri="{FF2B5EF4-FFF2-40B4-BE49-F238E27FC236}">
                    <a16:creationId xmlns:a16="http://schemas.microsoft.com/office/drawing/2014/main" id="{8D4800FF-9941-4203-8C2A-EBAF3D16B4E4}"/>
                  </a:ext>
                </a:extLst>
              </p:cNvPr>
              <p:cNvPicPr/>
              <p:nvPr/>
            </p:nvPicPr>
            <p:blipFill>
              <a:blip r:embed="rId34"/>
              <a:stretch>
                <a:fillRect/>
              </a:stretch>
            </p:blipFill>
            <p:spPr>
              <a:xfrm>
                <a:off x="2638602" y="2396008"/>
                <a:ext cx="4302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8ED10C13-3821-4C72-ABCE-73B72CF0D784}"/>
                  </a:ext>
                </a:extLst>
              </p14:cNvPr>
              <p14:cNvContentPartPr/>
              <p14:nvPr/>
            </p14:nvContentPartPr>
            <p14:xfrm>
              <a:off x="2084562" y="2956888"/>
              <a:ext cx="1637280" cy="46800"/>
            </p14:xfrm>
          </p:contentPart>
        </mc:Choice>
        <mc:Fallback xmlns="">
          <p:pic>
            <p:nvPicPr>
              <p:cNvPr id="21" name="Ink 20">
                <a:extLst>
                  <a:ext uri="{FF2B5EF4-FFF2-40B4-BE49-F238E27FC236}">
                    <a16:creationId xmlns:a16="http://schemas.microsoft.com/office/drawing/2014/main" id="{8ED10C13-3821-4C72-ABCE-73B72CF0D784}"/>
                  </a:ext>
                </a:extLst>
              </p:cNvPr>
              <p:cNvPicPr/>
              <p:nvPr/>
            </p:nvPicPr>
            <p:blipFill>
              <a:blip r:embed="rId36"/>
              <a:stretch>
                <a:fillRect/>
              </a:stretch>
            </p:blipFill>
            <p:spPr>
              <a:xfrm>
                <a:off x="2030562" y="2848888"/>
                <a:ext cx="17449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736B7B42-CBB4-4FAE-B8AF-9CA6857F5403}"/>
                  </a:ext>
                </a:extLst>
              </p14:cNvPr>
              <p14:cNvContentPartPr/>
              <p14:nvPr/>
            </p14:nvContentPartPr>
            <p14:xfrm>
              <a:off x="1215882" y="3203488"/>
              <a:ext cx="623520" cy="9720"/>
            </p14:xfrm>
          </p:contentPart>
        </mc:Choice>
        <mc:Fallback xmlns="">
          <p:pic>
            <p:nvPicPr>
              <p:cNvPr id="22" name="Ink 21">
                <a:extLst>
                  <a:ext uri="{FF2B5EF4-FFF2-40B4-BE49-F238E27FC236}">
                    <a16:creationId xmlns:a16="http://schemas.microsoft.com/office/drawing/2014/main" id="{736B7B42-CBB4-4FAE-B8AF-9CA6857F5403}"/>
                  </a:ext>
                </a:extLst>
              </p:cNvPr>
              <p:cNvPicPr/>
              <p:nvPr/>
            </p:nvPicPr>
            <p:blipFill>
              <a:blip r:embed="rId38"/>
              <a:stretch>
                <a:fillRect/>
              </a:stretch>
            </p:blipFill>
            <p:spPr>
              <a:xfrm>
                <a:off x="1162242" y="3095488"/>
                <a:ext cx="7311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1A0BBE63-6F83-4E3F-9EFA-7E7763E12D31}"/>
                  </a:ext>
                </a:extLst>
              </p14:cNvPr>
              <p14:cNvContentPartPr/>
              <p14:nvPr/>
            </p14:nvContentPartPr>
            <p14:xfrm>
              <a:off x="3317202" y="3438928"/>
              <a:ext cx="375480" cy="34200"/>
            </p14:xfrm>
          </p:contentPart>
        </mc:Choice>
        <mc:Fallback xmlns="">
          <p:pic>
            <p:nvPicPr>
              <p:cNvPr id="23" name="Ink 22">
                <a:extLst>
                  <a:ext uri="{FF2B5EF4-FFF2-40B4-BE49-F238E27FC236}">
                    <a16:creationId xmlns:a16="http://schemas.microsoft.com/office/drawing/2014/main" id="{1A0BBE63-6F83-4E3F-9EFA-7E7763E12D31}"/>
                  </a:ext>
                </a:extLst>
              </p:cNvPr>
              <p:cNvPicPr/>
              <p:nvPr/>
            </p:nvPicPr>
            <p:blipFill>
              <a:blip r:embed="rId40"/>
              <a:stretch>
                <a:fillRect/>
              </a:stretch>
            </p:blipFill>
            <p:spPr>
              <a:xfrm>
                <a:off x="3263562" y="3331288"/>
                <a:ext cx="4831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A84B7B08-F8D3-49AC-98EF-A59F97889F94}"/>
                  </a:ext>
                </a:extLst>
              </p14:cNvPr>
              <p14:cNvContentPartPr/>
              <p14:nvPr/>
            </p14:nvContentPartPr>
            <p14:xfrm>
              <a:off x="1232802" y="3661048"/>
              <a:ext cx="2458800" cy="34560"/>
            </p14:xfrm>
          </p:contentPart>
        </mc:Choice>
        <mc:Fallback xmlns="">
          <p:pic>
            <p:nvPicPr>
              <p:cNvPr id="24" name="Ink 23">
                <a:extLst>
                  <a:ext uri="{FF2B5EF4-FFF2-40B4-BE49-F238E27FC236}">
                    <a16:creationId xmlns:a16="http://schemas.microsoft.com/office/drawing/2014/main" id="{A84B7B08-F8D3-49AC-98EF-A59F97889F94}"/>
                  </a:ext>
                </a:extLst>
              </p:cNvPr>
              <p:cNvPicPr/>
              <p:nvPr/>
            </p:nvPicPr>
            <p:blipFill>
              <a:blip r:embed="rId42"/>
              <a:stretch>
                <a:fillRect/>
              </a:stretch>
            </p:blipFill>
            <p:spPr>
              <a:xfrm>
                <a:off x="1178802" y="3553408"/>
                <a:ext cx="25664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CEA4B429-A94D-4E03-9D42-F5330C461068}"/>
                  </a:ext>
                </a:extLst>
              </p14:cNvPr>
              <p14:cNvContentPartPr/>
              <p14:nvPr/>
            </p14:nvContentPartPr>
            <p14:xfrm>
              <a:off x="1224522" y="3920608"/>
              <a:ext cx="1959480" cy="43920"/>
            </p14:xfrm>
          </p:contentPart>
        </mc:Choice>
        <mc:Fallback xmlns="">
          <p:pic>
            <p:nvPicPr>
              <p:cNvPr id="25" name="Ink 24">
                <a:extLst>
                  <a:ext uri="{FF2B5EF4-FFF2-40B4-BE49-F238E27FC236}">
                    <a16:creationId xmlns:a16="http://schemas.microsoft.com/office/drawing/2014/main" id="{CEA4B429-A94D-4E03-9D42-F5330C461068}"/>
                  </a:ext>
                </a:extLst>
              </p:cNvPr>
              <p:cNvPicPr/>
              <p:nvPr/>
            </p:nvPicPr>
            <p:blipFill>
              <a:blip r:embed="rId44"/>
              <a:stretch>
                <a:fillRect/>
              </a:stretch>
            </p:blipFill>
            <p:spPr>
              <a:xfrm>
                <a:off x="1170522" y="3812968"/>
                <a:ext cx="2067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9C4A449D-4AEF-4908-8556-395DA7045FD0}"/>
                  </a:ext>
                </a:extLst>
              </p14:cNvPr>
              <p14:cNvContentPartPr/>
              <p14:nvPr/>
            </p14:nvContentPartPr>
            <p14:xfrm>
              <a:off x="1258002" y="2478448"/>
              <a:ext cx="1376280" cy="51120"/>
            </p14:xfrm>
          </p:contentPart>
        </mc:Choice>
        <mc:Fallback xmlns="">
          <p:pic>
            <p:nvPicPr>
              <p:cNvPr id="26" name="Ink 25">
                <a:extLst>
                  <a:ext uri="{FF2B5EF4-FFF2-40B4-BE49-F238E27FC236}">
                    <a16:creationId xmlns:a16="http://schemas.microsoft.com/office/drawing/2014/main" id="{9C4A449D-4AEF-4908-8556-395DA7045FD0}"/>
                  </a:ext>
                </a:extLst>
              </p:cNvPr>
              <p:cNvPicPr/>
              <p:nvPr/>
            </p:nvPicPr>
            <p:blipFill>
              <a:blip r:embed="rId46"/>
              <a:stretch>
                <a:fillRect/>
              </a:stretch>
            </p:blipFill>
            <p:spPr>
              <a:xfrm>
                <a:off x="1204362" y="2370448"/>
                <a:ext cx="14839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BBA9C418-5CA9-46CF-B63C-18A5FB41EED2}"/>
                  </a:ext>
                </a:extLst>
              </p14:cNvPr>
              <p14:cNvContentPartPr/>
              <p14:nvPr/>
            </p14:nvContentPartPr>
            <p14:xfrm>
              <a:off x="5892642" y="3929968"/>
              <a:ext cx="151200" cy="360"/>
            </p14:xfrm>
          </p:contentPart>
        </mc:Choice>
        <mc:Fallback xmlns="">
          <p:pic>
            <p:nvPicPr>
              <p:cNvPr id="27" name="Ink 26">
                <a:extLst>
                  <a:ext uri="{FF2B5EF4-FFF2-40B4-BE49-F238E27FC236}">
                    <a16:creationId xmlns:a16="http://schemas.microsoft.com/office/drawing/2014/main" id="{BBA9C418-5CA9-46CF-B63C-18A5FB41EED2}"/>
                  </a:ext>
                </a:extLst>
              </p:cNvPr>
              <p:cNvPicPr/>
              <p:nvPr/>
            </p:nvPicPr>
            <p:blipFill>
              <a:blip r:embed="rId48"/>
              <a:stretch>
                <a:fillRect/>
              </a:stretch>
            </p:blipFill>
            <p:spPr>
              <a:xfrm>
                <a:off x="5839002" y="3821968"/>
                <a:ext cx="258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FC7352EE-573C-4FF7-97AA-FE236ECA19B5}"/>
                  </a:ext>
                </a:extLst>
              </p14:cNvPr>
              <p14:cNvContentPartPr/>
              <p14:nvPr/>
            </p14:nvContentPartPr>
            <p14:xfrm>
              <a:off x="5880402" y="4890448"/>
              <a:ext cx="167400" cy="9360"/>
            </p14:xfrm>
          </p:contentPart>
        </mc:Choice>
        <mc:Fallback xmlns="">
          <p:pic>
            <p:nvPicPr>
              <p:cNvPr id="28" name="Ink 27">
                <a:extLst>
                  <a:ext uri="{FF2B5EF4-FFF2-40B4-BE49-F238E27FC236}">
                    <a16:creationId xmlns:a16="http://schemas.microsoft.com/office/drawing/2014/main" id="{FC7352EE-573C-4FF7-97AA-FE236ECA19B5}"/>
                  </a:ext>
                </a:extLst>
              </p:cNvPr>
              <p:cNvPicPr/>
              <p:nvPr/>
            </p:nvPicPr>
            <p:blipFill>
              <a:blip r:embed="rId50"/>
              <a:stretch>
                <a:fillRect/>
              </a:stretch>
            </p:blipFill>
            <p:spPr>
              <a:xfrm>
                <a:off x="5826762" y="4782808"/>
                <a:ext cx="275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Ink 28">
                <a:extLst>
                  <a:ext uri="{FF2B5EF4-FFF2-40B4-BE49-F238E27FC236}">
                    <a16:creationId xmlns:a16="http://schemas.microsoft.com/office/drawing/2014/main" id="{F1603D90-15F5-4788-BA69-538F025DC017}"/>
                  </a:ext>
                </a:extLst>
              </p14:cNvPr>
              <p14:cNvContentPartPr/>
              <p14:nvPr/>
            </p14:nvContentPartPr>
            <p14:xfrm>
              <a:off x="1215882" y="4613608"/>
              <a:ext cx="853920" cy="29880"/>
            </p14:xfrm>
          </p:contentPart>
        </mc:Choice>
        <mc:Fallback xmlns="">
          <p:pic>
            <p:nvPicPr>
              <p:cNvPr id="29" name="Ink 28">
                <a:extLst>
                  <a:ext uri="{FF2B5EF4-FFF2-40B4-BE49-F238E27FC236}">
                    <a16:creationId xmlns:a16="http://schemas.microsoft.com/office/drawing/2014/main" id="{F1603D90-15F5-4788-BA69-538F025DC017}"/>
                  </a:ext>
                </a:extLst>
              </p:cNvPr>
              <p:cNvPicPr/>
              <p:nvPr/>
            </p:nvPicPr>
            <p:blipFill>
              <a:blip r:embed="rId52"/>
              <a:stretch>
                <a:fillRect/>
              </a:stretch>
            </p:blipFill>
            <p:spPr>
              <a:xfrm>
                <a:off x="1162242" y="4505608"/>
                <a:ext cx="9615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Ink 29">
                <a:extLst>
                  <a:ext uri="{FF2B5EF4-FFF2-40B4-BE49-F238E27FC236}">
                    <a16:creationId xmlns:a16="http://schemas.microsoft.com/office/drawing/2014/main" id="{BE9093CE-5C06-430F-BD3D-4BD74CDBE5C8}"/>
                  </a:ext>
                </a:extLst>
              </p14:cNvPr>
              <p14:cNvContentPartPr/>
              <p14:nvPr/>
            </p14:nvContentPartPr>
            <p14:xfrm>
              <a:off x="3401442" y="4638808"/>
              <a:ext cx="288000" cy="13320"/>
            </p14:xfrm>
          </p:contentPart>
        </mc:Choice>
        <mc:Fallback xmlns="">
          <p:pic>
            <p:nvPicPr>
              <p:cNvPr id="30" name="Ink 29">
                <a:extLst>
                  <a:ext uri="{FF2B5EF4-FFF2-40B4-BE49-F238E27FC236}">
                    <a16:creationId xmlns:a16="http://schemas.microsoft.com/office/drawing/2014/main" id="{BE9093CE-5C06-430F-BD3D-4BD74CDBE5C8}"/>
                  </a:ext>
                </a:extLst>
              </p:cNvPr>
              <p:cNvPicPr/>
              <p:nvPr/>
            </p:nvPicPr>
            <p:blipFill>
              <a:blip r:embed="rId54"/>
              <a:stretch>
                <a:fillRect/>
              </a:stretch>
            </p:blipFill>
            <p:spPr>
              <a:xfrm>
                <a:off x="3347442" y="4531168"/>
                <a:ext cx="395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Ink 30">
                <a:extLst>
                  <a:ext uri="{FF2B5EF4-FFF2-40B4-BE49-F238E27FC236}">
                    <a16:creationId xmlns:a16="http://schemas.microsoft.com/office/drawing/2014/main" id="{19EFE23C-5834-41A8-8855-0873D4553896}"/>
                  </a:ext>
                </a:extLst>
              </p14:cNvPr>
              <p14:cNvContentPartPr/>
              <p14:nvPr/>
            </p14:nvContentPartPr>
            <p14:xfrm>
              <a:off x="1207602" y="4877848"/>
              <a:ext cx="827280" cy="17640"/>
            </p14:xfrm>
          </p:contentPart>
        </mc:Choice>
        <mc:Fallback xmlns="">
          <p:pic>
            <p:nvPicPr>
              <p:cNvPr id="31" name="Ink 30">
                <a:extLst>
                  <a:ext uri="{FF2B5EF4-FFF2-40B4-BE49-F238E27FC236}">
                    <a16:creationId xmlns:a16="http://schemas.microsoft.com/office/drawing/2014/main" id="{19EFE23C-5834-41A8-8855-0873D4553896}"/>
                  </a:ext>
                </a:extLst>
              </p:cNvPr>
              <p:cNvPicPr/>
              <p:nvPr/>
            </p:nvPicPr>
            <p:blipFill>
              <a:blip r:embed="rId56"/>
              <a:stretch>
                <a:fillRect/>
              </a:stretch>
            </p:blipFill>
            <p:spPr>
              <a:xfrm>
                <a:off x="1153962" y="4769848"/>
                <a:ext cx="9349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Ink 31">
                <a:extLst>
                  <a:ext uri="{FF2B5EF4-FFF2-40B4-BE49-F238E27FC236}">
                    <a16:creationId xmlns:a16="http://schemas.microsoft.com/office/drawing/2014/main" id="{B64F81BC-CC0C-48C9-B884-5E9C5BEDCEA3}"/>
                  </a:ext>
                </a:extLst>
              </p14:cNvPr>
              <p14:cNvContentPartPr/>
              <p14:nvPr/>
            </p14:nvContentPartPr>
            <p14:xfrm>
              <a:off x="3577482" y="4172968"/>
              <a:ext cx="161640" cy="360"/>
            </p14:xfrm>
          </p:contentPart>
        </mc:Choice>
        <mc:Fallback xmlns="">
          <p:pic>
            <p:nvPicPr>
              <p:cNvPr id="32" name="Ink 31">
                <a:extLst>
                  <a:ext uri="{FF2B5EF4-FFF2-40B4-BE49-F238E27FC236}">
                    <a16:creationId xmlns:a16="http://schemas.microsoft.com/office/drawing/2014/main" id="{B64F81BC-CC0C-48C9-B884-5E9C5BEDCEA3}"/>
                  </a:ext>
                </a:extLst>
              </p:cNvPr>
              <p:cNvPicPr/>
              <p:nvPr/>
            </p:nvPicPr>
            <p:blipFill>
              <a:blip r:embed="rId58"/>
              <a:stretch>
                <a:fillRect/>
              </a:stretch>
            </p:blipFill>
            <p:spPr>
              <a:xfrm>
                <a:off x="3523482" y="4065328"/>
                <a:ext cx="269280" cy="216000"/>
              </a:xfrm>
              <a:prstGeom prst="rect">
                <a:avLst/>
              </a:prstGeom>
            </p:spPr>
          </p:pic>
        </mc:Fallback>
      </mc:AlternateContent>
    </p:spTree>
    <p:extLst>
      <p:ext uri="{BB962C8B-B14F-4D97-AF65-F5344CB8AC3E}">
        <p14:creationId xmlns:p14="http://schemas.microsoft.com/office/powerpoint/2010/main" val="2752246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1B9F90-DA8D-4653-A0CF-0135AB398ACE}"/>
              </a:ext>
            </a:extLst>
          </p:cNvPr>
          <p:cNvSpPr>
            <a:spLocks noGrp="1"/>
          </p:cNvSpPr>
          <p:nvPr>
            <p:ph type="sldNum" sz="quarter" idx="12"/>
          </p:nvPr>
        </p:nvSpPr>
        <p:spPr/>
        <p:txBody>
          <a:bodyPr/>
          <a:lstStyle/>
          <a:p>
            <a:fld id="{E3CAC75A-F3F1-4A01-BD63-E3788D91043A}" type="slidenum">
              <a:rPr lang="en-US" smtClean="0"/>
              <a:pPr/>
              <a:t>33</a:t>
            </a:fld>
            <a:endParaRPr lang="en-US"/>
          </a:p>
        </p:txBody>
      </p:sp>
      <p:sp>
        <p:nvSpPr>
          <p:cNvPr id="3" name="Rectangle 2">
            <a:extLst>
              <a:ext uri="{FF2B5EF4-FFF2-40B4-BE49-F238E27FC236}">
                <a16:creationId xmlns:a16="http://schemas.microsoft.com/office/drawing/2014/main" id="{50D01E16-592D-4EEC-9B45-12F0A76D2A0F}"/>
              </a:ext>
            </a:extLst>
          </p:cNvPr>
          <p:cNvSpPr/>
          <p:nvPr/>
        </p:nvSpPr>
        <p:spPr>
          <a:xfrm>
            <a:off x="533400" y="685268"/>
            <a:ext cx="8305800" cy="3257623"/>
          </a:xfrm>
          <a:prstGeom prst="rect">
            <a:avLst/>
          </a:prstGeom>
        </p:spPr>
        <p:txBody>
          <a:bodyPr wrap="square">
            <a:spAutoFit/>
          </a:bodyPr>
          <a:lstStyle/>
          <a:p>
            <a:pP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The second example in the next two slides connects three components created by Georgia Tech and included with their Rapid Prototyping SOPC edition lab book .  It shows how to add the component definitions using the old way (VHDL-87 standard) which is required when the component is not in the Altera library.  Note that </a:t>
            </a:r>
            <a:r>
              <a:rPr lang="en-US"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the definitions inside each component are the same as the port map for the component entity.</a:t>
            </a:r>
            <a:r>
              <a:rPr lang="en-US" dirty="0">
                <a:latin typeface="Times New Roman" panose="02020603050405020304" pitchFamily="18" charset="0"/>
                <a:ea typeface="Calibri" panose="020F0502020204030204" pitchFamily="34" charset="0"/>
                <a:cs typeface="Times New Roman" panose="02020603050405020304" pitchFamily="18" charset="0"/>
              </a:rPr>
              <a:t> Some designs use more than one “instance” of the component.  Therefore you must make up a unique name for each instance. Notice how the use of informative signal names is important (I find their using the same name as the component pin confusing) when writing the port statements at the end of the file.  But there also is usually a need for documentation with a schematic.</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98D1AE6-A656-48C3-AC0B-34F6D379C8D4}"/>
                  </a:ext>
                </a:extLst>
              </p14:cNvPr>
              <p14:cNvContentPartPr/>
              <p14:nvPr/>
            </p14:nvContentPartPr>
            <p14:xfrm>
              <a:off x="5377122" y="1517608"/>
              <a:ext cx="2939040" cy="43200"/>
            </p14:xfrm>
          </p:contentPart>
        </mc:Choice>
        <mc:Fallback xmlns="">
          <p:pic>
            <p:nvPicPr>
              <p:cNvPr id="4" name="Ink 3">
                <a:extLst>
                  <a:ext uri="{FF2B5EF4-FFF2-40B4-BE49-F238E27FC236}">
                    <a16:creationId xmlns:a16="http://schemas.microsoft.com/office/drawing/2014/main" id="{798D1AE6-A656-48C3-AC0B-34F6D379C8D4}"/>
                  </a:ext>
                </a:extLst>
              </p:cNvPr>
              <p:cNvPicPr/>
              <p:nvPr/>
            </p:nvPicPr>
            <p:blipFill>
              <a:blip r:embed="rId3"/>
              <a:stretch>
                <a:fillRect/>
              </a:stretch>
            </p:blipFill>
            <p:spPr>
              <a:xfrm>
                <a:off x="5323122" y="1409968"/>
                <a:ext cx="30466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9122EBE-B4F4-47F7-8B3F-5D96EB20CCF4}"/>
                  </a:ext>
                </a:extLst>
              </p14:cNvPr>
              <p14:cNvContentPartPr/>
              <p14:nvPr/>
            </p14:nvContentPartPr>
            <p14:xfrm>
              <a:off x="1052442" y="880408"/>
              <a:ext cx="3441960" cy="59400"/>
            </p14:xfrm>
          </p:contentPart>
        </mc:Choice>
        <mc:Fallback xmlns="">
          <p:pic>
            <p:nvPicPr>
              <p:cNvPr id="5" name="Ink 4">
                <a:extLst>
                  <a:ext uri="{FF2B5EF4-FFF2-40B4-BE49-F238E27FC236}">
                    <a16:creationId xmlns:a16="http://schemas.microsoft.com/office/drawing/2014/main" id="{29122EBE-B4F4-47F7-8B3F-5D96EB20CCF4}"/>
                  </a:ext>
                </a:extLst>
              </p:cNvPr>
              <p:cNvPicPr/>
              <p:nvPr/>
            </p:nvPicPr>
            <p:blipFill>
              <a:blip r:embed="rId5"/>
              <a:stretch>
                <a:fillRect/>
              </a:stretch>
            </p:blipFill>
            <p:spPr>
              <a:xfrm>
                <a:off x="998442" y="772768"/>
                <a:ext cx="3549600" cy="275040"/>
              </a:xfrm>
              <a:prstGeom prst="rect">
                <a:avLst/>
              </a:prstGeom>
            </p:spPr>
          </p:pic>
        </mc:Fallback>
      </mc:AlternateContent>
    </p:spTree>
    <p:extLst>
      <p:ext uri="{BB962C8B-B14F-4D97-AF65-F5344CB8AC3E}">
        <p14:creationId xmlns:p14="http://schemas.microsoft.com/office/powerpoint/2010/main" val="2170110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5F09CC-F0BD-4CBF-82BB-037BD091441A}"/>
              </a:ext>
            </a:extLst>
          </p:cNvPr>
          <p:cNvSpPr>
            <a:spLocks noGrp="1"/>
          </p:cNvSpPr>
          <p:nvPr>
            <p:ph type="sldNum" sz="quarter" idx="12"/>
          </p:nvPr>
        </p:nvSpPr>
        <p:spPr/>
        <p:txBody>
          <a:bodyPr/>
          <a:lstStyle/>
          <a:p>
            <a:fld id="{E3CAC75A-F3F1-4A01-BD63-E3788D91043A}" type="slidenum">
              <a:rPr lang="en-US" smtClean="0"/>
              <a:pPr/>
              <a:t>34</a:t>
            </a:fld>
            <a:endParaRPr lang="en-US"/>
          </a:p>
        </p:txBody>
      </p:sp>
      <p:pic>
        <p:nvPicPr>
          <p:cNvPr id="3" name="Picture 2">
            <a:extLst>
              <a:ext uri="{FF2B5EF4-FFF2-40B4-BE49-F238E27FC236}">
                <a16:creationId xmlns:a16="http://schemas.microsoft.com/office/drawing/2014/main" id="{8E6FE152-CCF1-4075-8BE2-70F4DC736F7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54" y="1524000"/>
            <a:ext cx="7807354" cy="5293948"/>
          </a:xfrm>
          <a:prstGeom prst="rect">
            <a:avLst/>
          </a:prstGeom>
          <a:noFill/>
          <a:ln>
            <a:noFill/>
          </a:ln>
        </p:spPr>
      </p:pic>
      <p:sp>
        <p:nvSpPr>
          <p:cNvPr id="4" name="TextBox 3">
            <a:extLst>
              <a:ext uri="{FF2B5EF4-FFF2-40B4-BE49-F238E27FC236}">
                <a16:creationId xmlns:a16="http://schemas.microsoft.com/office/drawing/2014/main" id="{29AE9301-B215-4CD6-A963-4372051FA9AA}"/>
              </a:ext>
            </a:extLst>
          </p:cNvPr>
          <p:cNvSpPr txBox="1"/>
          <p:nvPr/>
        </p:nvSpPr>
        <p:spPr>
          <a:xfrm>
            <a:off x="1500685" y="0"/>
            <a:ext cx="6248400" cy="1569660"/>
          </a:xfrm>
          <a:prstGeom prst="rect">
            <a:avLst/>
          </a:prstGeom>
          <a:noFill/>
        </p:spPr>
        <p:txBody>
          <a:bodyPr wrap="square" rtlCol="0">
            <a:spAutoFit/>
          </a:bodyPr>
          <a:lstStyle/>
          <a:p>
            <a:r>
              <a:rPr lang="en-US" sz="2400" dirty="0">
                <a:solidFill>
                  <a:srgbClr val="00B050"/>
                </a:solidFill>
              </a:rPr>
              <a:t>Using old VHDL-87 component declarations.</a:t>
            </a:r>
          </a:p>
          <a:p>
            <a:r>
              <a:rPr lang="en-US" sz="2400" dirty="0">
                <a:solidFill>
                  <a:srgbClr val="00B050"/>
                </a:solidFill>
              </a:rPr>
              <a:t>How to convert schematic to VHDL code</a:t>
            </a:r>
          </a:p>
          <a:p>
            <a:r>
              <a:rPr lang="en-US" sz="2400" dirty="0">
                <a:solidFill>
                  <a:srgbClr val="00B050"/>
                </a:solidFill>
              </a:rPr>
              <a:t>	1) Port Statement for </a:t>
            </a:r>
            <a:r>
              <a:rPr lang="en-US" sz="2400" dirty="0">
                <a:solidFill>
                  <a:srgbClr val="00B0F0"/>
                </a:solidFill>
              </a:rPr>
              <a:t>external PINS</a:t>
            </a:r>
          </a:p>
          <a:p>
            <a:r>
              <a:rPr lang="en-US" sz="2400" dirty="0">
                <a:solidFill>
                  <a:srgbClr val="00B050"/>
                </a:solidFill>
              </a:rPr>
              <a:t>	2) Make each INTERNAL wire a signal.</a:t>
            </a:r>
          </a:p>
        </p:txBody>
      </p:sp>
      <p:pic>
        <p:nvPicPr>
          <p:cNvPr id="5" name="Picture 4">
            <a:extLst>
              <a:ext uri="{FF2B5EF4-FFF2-40B4-BE49-F238E27FC236}">
                <a16:creationId xmlns:a16="http://schemas.microsoft.com/office/drawing/2014/main" id="{30242F2C-6D75-4A3D-9520-DA76FD0E606F}"/>
              </a:ext>
            </a:extLst>
          </p:cNvPr>
          <p:cNvPicPr>
            <a:picLocks noChangeAspect="1"/>
          </p:cNvPicPr>
          <p:nvPr/>
        </p:nvPicPr>
        <p:blipFill>
          <a:blip r:embed="rId3"/>
          <a:stretch>
            <a:fillRect/>
          </a:stretch>
        </p:blipFill>
        <p:spPr>
          <a:xfrm>
            <a:off x="4624885" y="3366376"/>
            <a:ext cx="4519115" cy="19050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7014AA8-317F-4170-B3B2-4CF69D048510}"/>
                  </a:ext>
                </a:extLst>
              </p14:cNvPr>
              <p14:cNvContentPartPr/>
              <p14:nvPr/>
            </p14:nvContentPartPr>
            <p14:xfrm>
              <a:off x="7050402" y="5272190"/>
              <a:ext cx="1021680" cy="34200"/>
            </p14:xfrm>
          </p:contentPart>
        </mc:Choice>
        <mc:Fallback xmlns="">
          <p:pic>
            <p:nvPicPr>
              <p:cNvPr id="7" name="Ink 6">
                <a:extLst>
                  <a:ext uri="{FF2B5EF4-FFF2-40B4-BE49-F238E27FC236}">
                    <a16:creationId xmlns:a16="http://schemas.microsoft.com/office/drawing/2014/main" id="{77014AA8-317F-4170-B3B2-4CF69D048510}"/>
                  </a:ext>
                </a:extLst>
              </p:cNvPr>
              <p:cNvPicPr/>
              <p:nvPr/>
            </p:nvPicPr>
            <p:blipFill>
              <a:blip r:embed="rId5"/>
              <a:stretch>
                <a:fillRect/>
              </a:stretch>
            </p:blipFill>
            <p:spPr>
              <a:xfrm>
                <a:off x="7032762" y="5254190"/>
                <a:ext cx="10573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B5B77FF3-9513-41D1-A8AD-C0F086043A2E}"/>
                  </a:ext>
                </a:extLst>
              </p14:cNvPr>
              <p14:cNvContentPartPr/>
              <p14:nvPr/>
            </p14:nvContentPartPr>
            <p14:xfrm>
              <a:off x="5338962" y="5238350"/>
              <a:ext cx="745920" cy="21960"/>
            </p14:xfrm>
          </p:contentPart>
        </mc:Choice>
        <mc:Fallback xmlns="">
          <p:pic>
            <p:nvPicPr>
              <p:cNvPr id="8" name="Ink 7">
                <a:extLst>
                  <a:ext uri="{FF2B5EF4-FFF2-40B4-BE49-F238E27FC236}">
                    <a16:creationId xmlns:a16="http://schemas.microsoft.com/office/drawing/2014/main" id="{B5B77FF3-9513-41D1-A8AD-C0F086043A2E}"/>
                  </a:ext>
                </a:extLst>
              </p:cNvPr>
              <p:cNvPicPr/>
              <p:nvPr/>
            </p:nvPicPr>
            <p:blipFill>
              <a:blip r:embed="rId7"/>
              <a:stretch>
                <a:fillRect/>
              </a:stretch>
            </p:blipFill>
            <p:spPr>
              <a:xfrm>
                <a:off x="5321322" y="5220350"/>
                <a:ext cx="7815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DE7DC47-B674-4749-908D-9A88AFE629C2}"/>
                  </a:ext>
                </a:extLst>
              </p14:cNvPr>
              <p14:cNvContentPartPr/>
              <p14:nvPr/>
            </p14:nvContentPartPr>
            <p14:xfrm>
              <a:off x="6182442" y="5271470"/>
              <a:ext cx="794520" cy="18360"/>
            </p14:xfrm>
          </p:contentPart>
        </mc:Choice>
        <mc:Fallback xmlns="">
          <p:pic>
            <p:nvPicPr>
              <p:cNvPr id="12" name="Ink 11">
                <a:extLst>
                  <a:ext uri="{FF2B5EF4-FFF2-40B4-BE49-F238E27FC236}">
                    <a16:creationId xmlns:a16="http://schemas.microsoft.com/office/drawing/2014/main" id="{0DE7DC47-B674-4749-908D-9A88AFE629C2}"/>
                  </a:ext>
                </a:extLst>
              </p:cNvPr>
              <p:cNvPicPr/>
              <p:nvPr/>
            </p:nvPicPr>
            <p:blipFill>
              <a:blip r:embed="rId9"/>
              <a:stretch>
                <a:fillRect/>
              </a:stretch>
            </p:blipFill>
            <p:spPr>
              <a:xfrm>
                <a:off x="6164442" y="5253470"/>
                <a:ext cx="8301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93D23DAD-EA26-4AD3-8661-67CD94B28470}"/>
                  </a:ext>
                </a:extLst>
              </p14:cNvPr>
              <p14:cNvContentPartPr/>
              <p14:nvPr/>
            </p14:nvContentPartPr>
            <p14:xfrm>
              <a:off x="5700042" y="4340870"/>
              <a:ext cx="732960" cy="9000"/>
            </p14:xfrm>
          </p:contentPart>
        </mc:Choice>
        <mc:Fallback xmlns="">
          <p:pic>
            <p:nvPicPr>
              <p:cNvPr id="19" name="Ink 18">
                <a:extLst>
                  <a:ext uri="{FF2B5EF4-FFF2-40B4-BE49-F238E27FC236}">
                    <a16:creationId xmlns:a16="http://schemas.microsoft.com/office/drawing/2014/main" id="{93D23DAD-EA26-4AD3-8661-67CD94B28470}"/>
                  </a:ext>
                </a:extLst>
              </p:cNvPr>
              <p:cNvPicPr/>
              <p:nvPr/>
            </p:nvPicPr>
            <p:blipFill>
              <a:blip r:embed="rId11"/>
              <a:stretch>
                <a:fillRect/>
              </a:stretch>
            </p:blipFill>
            <p:spPr>
              <a:xfrm>
                <a:off x="5646402" y="4233230"/>
                <a:ext cx="8406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FC655254-7A47-4C7D-904C-DFA1AE8AD37E}"/>
                  </a:ext>
                </a:extLst>
              </p14:cNvPr>
              <p14:cNvContentPartPr/>
              <p14:nvPr/>
            </p14:nvContentPartPr>
            <p14:xfrm>
              <a:off x="6564042" y="4315670"/>
              <a:ext cx="194040" cy="9000"/>
            </p14:xfrm>
          </p:contentPart>
        </mc:Choice>
        <mc:Fallback xmlns="">
          <p:pic>
            <p:nvPicPr>
              <p:cNvPr id="20" name="Ink 19">
                <a:extLst>
                  <a:ext uri="{FF2B5EF4-FFF2-40B4-BE49-F238E27FC236}">
                    <a16:creationId xmlns:a16="http://schemas.microsoft.com/office/drawing/2014/main" id="{FC655254-7A47-4C7D-904C-DFA1AE8AD37E}"/>
                  </a:ext>
                </a:extLst>
              </p:cNvPr>
              <p:cNvPicPr/>
              <p:nvPr/>
            </p:nvPicPr>
            <p:blipFill>
              <a:blip r:embed="rId13"/>
              <a:stretch>
                <a:fillRect/>
              </a:stretch>
            </p:blipFill>
            <p:spPr>
              <a:xfrm>
                <a:off x="6510402" y="4208030"/>
                <a:ext cx="301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C69D252C-6398-4E98-A727-9BAC33A20D28}"/>
                  </a:ext>
                </a:extLst>
              </p14:cNvPr>
              <p14:cNvContentPartPr/>
              <p14:nvPr/>
            </p14:nvContentPartPr>
            <p14:xfrm>
              <a:off x="5666562" y="4515470"/>
              <a:ext cx="1060200" cy="32040"/>
            </p14:xfrm>
          </p:contentPart>
        </mc:Choice>
        <mc:Fallback xmlns="">
          <p:pic>
            <p:nvPicPr>
              <p:cNvPr id="21" name="Ink 20">
                <a:extLst>
                  <a:ext uri="{FF2B5EF4-FFF2-40B4-BE49-F238E27FC236}">
                    <a16:creationId xmlns:a16="http://schemas.microsoft.com/office/drawing/2014/main" id="{C69D252C-6398-4E98-A727-9BAC33A20D28}"/>
                  </a:ext>
                </a:extLst>
              </p:cNvPr>
              <p:cNvPicPr/>
              <p:nvPr/>
            </p:nvPicPr>
            <p:blipFill>
              <a:blip r:embed="rId15"/>
              <a:stretch>
                <a:fillRect/>
              </a:stretch>
            </p:blipFill>
            <p:spPr>
              <a:xfrm>
                <a:off x="5612562" y="4407830"/>
                <a:ext cx="11678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16D398D2-5691-48B7-A453-82CD2AD682F3}"/>
                  </a:ext>
                </a:extLst>
              </p14:cNvPr>
              <p14:cNvContentPartPr/>
              <p14:nvPr/>
            </p14:nvContentPartPr>
            <p14:xfrm>
              <a:off x="6572322" y="2243510"/>
              <a:ext cx="749520" cy="85320"/>
            </p14:xfrm>
          </p:contentPart>
        </mc:Choice>
        <mc:Fallback xmlns="">
          <p:pic>
            <p:nvPicPr>
              <p:cNvPr id="22" name="Ink 21">
                <a:extLst>
                  <a:ext uri="{FF2B5EF4-FFF2-40B4-BE49-F238E27FC236}">
                    <a16:creationId xmlns:a16="http://schemas.microsoft.com/office/drawing/2014/main" id="{16D398D2-5691-48B7-A453-82CD2AD682F3}"/>
                  </a:ext>
                </a:extLst>
              </p:cNvPr>
              <p:cNvPicPr/>
              <p:nvPr/>
            </p:nvPicPr>
            <p:blipFill>
              <a:blip r:embed="rId17"/>
              <a:stretch>
                <a:fillRect/>
              </a:stretch>
            </p:blipFill>
            <p:spPr>
              <a:xfrm>
                <a:off x="6518682" y="2135870"/>
                <a:ext cx="857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7DCDECC0-1916-47B5-A566-348602D5B271}"/>
                  </a:ext>
                </a:extLst>
              </p14:cNvPr>
              <p14:cNvContentPartPr/>
              <p14:nvPr/>
            </p14:nvContentPartPr>
            <p14:xfrm>
              <a:off x="481842" y="2269070"/>
              <a:ext cx="202320" cy="11520"/>
            </p14:xfrm>
          </p:contentPart>
        </mc:Choice>
        <mc:Fallback xmlns="">
          <p:pic>
            <p:nvPicPr>
              <p:cNvPr id="23" name="Ink 22">
                <a:extLst>
                  <a:ext uri="{FF2B5EF4-FFF2-40B4-BE49-F238E27FC236}">
                    <a16:creationId xmlns:a16="http://schemas.microsoft.com/office/drawing/2014/main" id="{7DCDECC0-1916-47B5-A566-348602D5B271}"/>
                  </a:ext>
                </a:extLst>
              </p:cNvPr>
              <p:cNvPicPr/>
              <p:nvPr/>
            </p:nvPicPr>
            <p:blipFill>
              <a:blip r:embed="rId19"/>
              <a:stretch>
                <a:fillRect/>
              </a:stretch>
            </p:blipFill>
            <p:spPr>
              <a:xfrm>
                <a:off x="428202" y="2161070"/>
                <a:ext cx="3099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08144C44-EBED-4CDD-8B54-E0A303277F81}"/>
                  </a:ext>
                </a:extLst>
              </p14:cNvPr>
              <p14:cNvContentPartPr/>
              <p14:nvPr/>
            </p14:nvContentPartPr>
            <p14:xfrm>
              <a:off x="410562" y="4354550"/>
              <a:ext cx="655200" cy="12240"/>
            </p14:xfrm>
          </p:contentPart>
        </mc:Choice>
        <mc:Fallback xmlns="">
          <p:pic>
            <p:nvPicPr>
              <p:cNvPr id="24" name="Ink 23">
                <a:extLst>
                  <a:ext uri="{FF2B5EF4-FFF2-40B4-BE49-F238E27FC236}">
                    <a16:creationId xmlns:a16="http://schemas.microsoft.com/office/drawing/2014/main" id="{08144C44-EBED-4CDD-8B54-E0A303277F81}"/>
                  </a:ext>
                </a:extLst>
              </p:cNvPr>
              <p:cNvPicPr/>
              <p:nvPr/>
            </p:nvPicPr>
            <p:blipFill>
              <a:blip r:embed="rId21"/>
              <a:stretch>
                <a:fillRect/>
              </a:stretch>
            </p:blipFill>
            <p:spPr>
              <a:xfrm>
                <a:off x="356922" y="4246550"/>
                <a:ext cx="7628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 name="Ink 5">
                <a:extLst>
                  <a:ext uri="{FF2B5EF4-FFF2-40B4-BE49-F238E27FC236}">
                    <a16:creationId xmlns:a16="http://schemas.microsoft.com/office/drawing/2014/main" id="{A34B649C-5317-1B0B-8D04-4682F63005B3}"/>
                  </a:ext>
                </a:extLst>
              </p14:cNvPr>
              <p14:cNvContentPartPr/>
              <p14:nvPr/>
            </p14:nvContentPartPr>
            <p14:xfrm>
              <a:off x="4772507" y="3853450"/>
              <a:ext cx="2275200" cy="17640"/>
            </p14:xfrm>
          </p:contentPart>
        </mc:Choice>
        <mc:Fallback>
          <p:pic>
            <p:nvPicPr>
              <p:cNvPr id="6" name="Ink 5">
                <a:extLst>
                  <a:ext uri="{FF2B5EF4-FFF2-40B4-BE49-F238E27FC236}">
                    <a16:creationId xmlns:a16="http://schemas.microsoft.com/office/drawing/2014/main" id="{A34B649C-5317-1B0B-8D04-4682F63005B3}"/>
                  </a:ext>
                </a:extLst>
              </p:cNvPr>
              <p:cNvPicPr/>
              <p:nvPr/>
            </p:nvPicPr>
            <p:blipFill>
              <a:blip r:embed="rId23"/>
              <a:stretch>
                <a:fillRect/>
              </a:stretch>
            </p:blipFill>
            <p:spPr>
              <a:xfrm>
                <a:off x="4763867" y="3844810"/>
                <a:ext cx="22928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9" name="Ink 8">
                <a:extLst>
                  <a:ext uri="{FF2B5EF4-FFF2-40B4-BE49-F238E27FC236}">
                    <a16:creationId xmlns:a16="http://schemas.microsoft.com/office/drawing/2014/main" id="{F962C605-22F5-34A0-3049-8609BA3D31C9}"/>
                  </a:ext>
                </a:extLst>
              </p14:cNvPr>
              <p14:cNvContentPartPr/>
              <p14:nvPr/>
            </p14:nvContentPartPr>
            <p14:xfrm>
              <a:off x="4797347" y="3964330"/>
              <a:ext cx="2633040" cy="62280"/>
            </p14:xfrm>
          </p:contentPart>
        </mc:Choice>
        <mc:Fallback>
          <p:pic>
            <p:nvPicPr>
              <p:cNvPr id="9" name="Ink 8">
                <a:extLst>
                  <a:ext uri="{FF2B5EF4-FFF2-40B4-BE49-F238E27FC236}">
                    <a16:creationId xmlns:a16="http://schemas.microsoft.com/office/drawing/2014/main" id="{F962C605-22F5-34A0-3049-8609BA3D31C9}"/>
                  </a:ext>
                </a:extLst>
              </p:cNvPr>
              <p:cNvPicPr/>
              <p:nvPr/>
            </p:nvPicPr>
            <p:blipFill>
              <a:blip r:embed="rId25"/>
              <a:stretch>
                <a:fillRect/>
              </a:stretch>
            </p:blipFill>
            <p:spPr>
              <a:xfrm>
                <a:off x="4788707" y="3955330"/>
                <a:ext cx="2650680" cy="79920"/>
              </a:xfrm>
              <a:prstGeom prst="rect">
                <a:avLst/>
              </a:prstGeom>
            </p:spPr>
          </p:pic>
        </mc:Fallback>
      </mc:AlternateContent>
    </p:spTree>
    <p:extLst>
      <p:ext uri="{BB962C8B-B14F-4D97-AF65-F5344CB8AC3E}">
        <p14:creationId xmlns:p14="http://schemas.microsoft.com/office/powerpoint/2010/main" val="2779357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4A5F5D-2FAC-41AE-88E6-5A0586B6F109}"/>
              </a:ext>
            </a:extLst>
          </p:cNvPr>
          <p:cNvSpPr>
            <a:spLocks noGrp="1"/>
          </p:cNvSpPr>
          <p:nvPr>
            <p:ph type="sldNum" sz="quarter" idx="12"/>
          </p:nvPr>
        </p:nvSpPr>
        <p:spPr/>
        <p:txBody>
          <a:bodyPr/>
          <a:lstStyle/>
          <a:p>
            <a:fld id="{E3CAC75A-F3F1-4A01-BD63-E3788D91043A}" type="slidenum">
              <a:rPr lang="en-US" smtClean="0"/>
              <a:pPr/>
              <a:t>35</a:t>
            </a:fld>
            <a:endParaRPr lang="en-US"/>
          </a:p>
        </p:txBody>
      </p:sp>
      <p:pic>
        <p:nvPicPr>
          <p:cNvPr id="10" name="Picture 9">
            <a:extLst>
              <a:ext uri="{FF2B5EF4-FFF2-40B4-BE49-F238E27FC236}">
                <a16:creationId xmlns:a16="http://schemas.microsoft.com/office/drawing/2014/main" id="{1D53CC92-7DB7-4E87-A6BF-73D95C40C87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18349"/>
            <a:ext cx="6858000" cy="5029200"/>
          </a:xfrm>
          <a:prstGeom prst="rect">
            <a:avLst/>
          </a:prstGeom>
          <a:noFill/>
          <a:ln>
            <a:noFill/>
          </a:ln>
        </p:spPr>
      </p:pic>
      <p:pic>
        <p:nvPicPr>
          <p:cNvPr id="9" name="Picture 8">
            <a:extLst>
              <a:ext uri="{FF2B5EF4-FFF2-40B4-BE49-F238E27FC236}">
                <a16:creationId xmlns:a16="http://schemas.microsoft.com/office/drawing/2014/main" id="{85D60173-C82C-49A4-A96E-11AD146FDBB3}"/>
              </a:ext>
            </a:extLst>
          </p:cNvPr>
          <p:cNvPicPr>
            <a:picLocks noChangeAspect="1"/>
          </p:cNvPicPr>
          <p:nvPr/>
        </p:nvPicPr>
        <p:blipFill>
          <a:blip r:embed="rId3"/>
          <a:stretch>
            <a:fillRect/>
          </a:stretch>
        </p:blipFill>
        <p:spPr>
          <a:xfrm>
            <a:off x="4509859" y="3250926"/>
            <a:ext cx="4315359" cy="3443285"/>
          </a:xfrm>
          <a:prstGeom prst="rect">
            <a:avLst/>
          </a:prstGeom>
        </p:spPr>
      </p:pic>
      <p:sp>
        <p:nvSpPr>
          <p:cNvPr id="6" name="Rectangle 5">
            <a:extLst>
              <a:ext uri="{FF2B5EF4-FFF2-40B4-BE49-F238E27FC236}">
                <a16:creationId xmlns:a16="http://schemas.microsoft.com/office/drawing/2014/main" id="{86F601BD-C32D-4B5F-B4DB-4888A2B70C1F}"/>
              </a:ext>
            </a:extLst>
          </p:cNvPr>
          <p:cNvSpPr/>
          <p:nvPr/>
        </p:nvSpPr>
        <p:spPr>
          <a:xfrm>
            <a:off x="4509859" y="1905000"/>
            <a:ext cx="4572000" cy="1200329"/>
          </a:xfrm>
          <a:prstGeom prst="rect">
            <a:avLst/>
          </a:prstGeom>
        </p:spPr>
        <p:txBody>
          <a:bodyPr>
            <a:spAutoFit/>
          </a:bodyPr>
          <a:lstStyle/>
          <a:p>
            <a:r>
              <a:rPr lang="en-US" dirty="0">
                <a:solidFill>
                  <a:srgbClr val="00B050"/>
                </a:solidFill>
              </a:rPr>
              <a:t>3) Declare components (copy port statements)</a:t>
            </a:r>
          </a:p>
          <a:p>
            <a:r>
              <a:rPr lang="en-US" dirty="0">
                <a:solidFill>
                  <a:srgbClr val="00B050"/>
                </a:solidFill>
              </a:rPr>
              <a:t>	</a:t>
            </a:r>
            <a:r>
              <a:rPr lang="en-US" dirty="0">
                <a:solidFill>
                  <a:srgbClr val="FFC000"/>
                </a:solidFill>
              </a:rPr>
              <a:t>debounce</a:t>
            </a:r>
          </a:p>
          <a:p>
            <a:r>
              <a:rPr lang="en-US" dirty="0">
                <a:solidFill>
                  <a:srgbClr val="FFC000"/>
                </a:solidFill>
              </a:rPr>
              <a:t>	</a:t>
            </a:r>
            <a:r>
              <a:rPr lang="en-US" dirty="0" err="1">
                <a:solidFill>
                  <a:srgbClr val="FFC000"/>
                </a:solidFill>
              </a:rPr>
              <a:t>onepulse</a:t>
            </a:r>
            <a:endParaRPr lang="en-US" dirty="0">
              <a:solidFill>
                <a:srgbClr val="FFC000"/>
              </a:solidFill>
            </a:endParaRPr>
          </a:p>
          <a:p>
            <a:r>
              <a:rPr lang="en-US" dirty="0">
                <a:solidFill>
                  <a:srgbClr val="FFC000"/>
                </a:solidFill>
              </a:rPr>
              <a:t>	</a:t>
            </a:r>
            <a:r>
              <a:rPr lang="en-US" dirty="0" err="1">
                <a:solidFill>
                  <a:srgbClr val="FFC000"/>
                </a:solidFill>
              </a:rPr>
              <a:t>clk_div</a:t>
            </a:r>
            <a:endParaRPr lang="en-US" dirty="0">
              <a:solidFill>
                <a:srgbClr val="FFC000"/>
              </a:solidFill>
            </a:endParaRPr>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3E99E72A-017B-405C-AB63-7EF6F8658C4E}"/>
                  </a:ext>
                </a:extLst>
              </p14:cNvPr>
              <p14:cNvContentPartPr/>
              <p14:nvPr/>
            </p14:nvContentPartPr>
            <p14:xfrm>
              <a:off x="4005522" y="607888"/>
              <a:ext cx="360360" cy="29880"/>
            </p14:xfrm>
          </p:contentPart>
        </mc:Choice>
        <mc:Fallback xmlns="">
          <p:pic>
            <p:nvPicPr>
              <p:cNvPr id="19" name="Ink 18">
                <a:extLst>
                  <a:ext uri="{FF2B5EF4-FFF2-40B4-BE49-F238E27FC236}">
                    <a16:creationId xmlns:a16="http://schemas.microsoft.com/office/drawing/2014/main" id="{3E99E72A-017B-405C-AB63-7EF6F8658C4E}"/>
                  </a:ext>
                </a:extLst>
              </p:cNvPr>
              <p:cNvPicPr/>
              <p:nvPr/>
            </p:nvPicPr>
            <p:blipFill>
              <a:blip r:embed="rId5"/>
              <a:stretch>
                <a:fillRect/>
              </a:stretch>
            </p:blipFill>
            <p:spPr>
              <a:xfrm>
                <a:off x="3951522" y="499888"/>
                <a:ext cx="4680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DB942222-4FA3-4C03-93DC-9E189E319014}"/>
                  </a:ext>
                </a:extLst>
              </p14:cNvPr>
              <p14:cNvContentPartPr/>
              <p14:nvPr/>
            </p14:nvContentPartPr>
            <p14:xfrm>
              <a:off x="1404522" y="628408"/>
              <a:ext cx="406440" cy="25920"/>
            </p14:xfrm>
          </p:contentPart>
        </mc:Choice>
        <mc:Fallback xmlns="">
          <p:pic>
            <p:nvPicPr>
              <p:cNvPr id="20" name="Ink 19">
                <a:extLst>
                  <a:ext uri="{FF2B5EF4-FFF2-40B4-BE49-F238E27FC236}">
                    <a16:creationId xmlns:a16="http://schemas.microsoft.com/office/drawing/2014/main" id="{DB942222-4FA3-4C03-93DC-9E189E319014}"/>
                  </a:ext>
                </a:extLst>
              </p:cNvPr>
              <p:cNvPicPr/>
              <p:nvPr/>
            </p:nvPicPr>
            <p:blipFill>
              <a:blip r:embed="rId7"/>
              <a:stretch>
                <a:fillRect/>
              </a:stretch>
            </p:blipFill>
            <p:spPr>
              <a:xfrm>
                <a:off x="1350882" y="520768"/>
                <a:ext cx="5140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EB0EB237-FA8B-46E9-B286-2BCA84739D7B}"/>
                  </a:ext>
                </a:extLst>
              </p14:cNvPr>
              <p14:cNvContentPartPr/>
              <p14:nvPr/>
            </p14:nvContentPartPr>
            <p14:xfrm>
              <a:off x="1916442" y="2617048"/>
              <a:ext cx="313200" cy="17280"/>
            </p14:xfrm>
          </p:contentPart>
        </mc:Choice>
        <mc:Fallback xmlns="">
          <p:pic>
            <p:nvPicPr>
              <p:cNvPr id="21" name="Ink 20">
                <a:extLst>
                  <a:ext uri="{FF2B5EF4-FFF2-40B4-BE49-F238E27FC236}">
                    <a16:creationId xmlns:a16="http://schemas.microsoft.com/office/drawing/2014/main" id="{EB0EB237-FA8B-46E9-B286-2BCA84739D7B}"/>
                  </a:ext>
                </a:extLst>
              </p:cNvPr>
              <p:cNvPicPr/>
              <p:nvPr/>
            </p:nvPicPr>
            <p:blipFill>
              <a:blip r:embed="rId9"/>
              <a:stretch>
                <a:fillRect/>
              </a:stretch>
            </p:blipFill>
            <p:spPr>
              <a:xfrm>
                <a:off x="1862442" y="2509408"/>
                <a:ext cx="4208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B1DB4431-EA99-4B60-A62C-6CEB8EB44753}"/>
                  </a:ext>
                </a:extLst>
              </p14:cNvPr>
              <p14:cNvContentPartPr/>
              <p14:nvPr/>
            </p14:nvContentPartPr>
            <p14:xfrm>
              <a:off x="5683122" y="3451888"/>
              <a:ext cx="556560" cy="19440"/>
            </p14:xfrm>
          </p:contentPart>
        </mc:Choice>
        <mc:Fallback xmlns="">
          <p:pic>
            <p:nvPicPr>
              <p:cNvPr id="23" name="Ink 22">
                <a:extLst>
                  <a:ext uri="{FF2B5EF4-FFF2-40B4-BE49-F238E27FC236}">
                    <a16:creationId xmlns:a16="http://schemas.microsoft.com/office/drawing/2014/main" id="{B1DB4431-EA99-4B60-A62C-6CEB8EB44753}"/>
                  </a:ext>
                </a:extLst>
              </p:cNvPr>
              <p:cNvPicPr/>
              <p:nvPr/>
            </p:nvPicPr>
            <p:blipFill>
              <a:blip r:embed="rId11"/>
              <a:stretch>
                <a:fillRect/>
              </a:stretch>
            </p:blipFill>
            <p:spPr>
              <a:xfrm>
                <a:off x="5629122" y="3343888"/>
                <a:ext cx="6642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9487BF01-B62C-4790-B857-1594DAA0A472}"/>
                  </a:ext>
                </a:extLst>
              </p14:cNvPr>
              <p14:cNvContentPartPr/>
              <p14:nvPr/>
            </p14:nvContentPartPr>
            <p14:xfrm>
              <a:off x="5704002" y="4220128"/>
              <a:ext cx="497160" cy="11880"/>
            </p14:xfrm>
          </p:contentPart>
        </mc:Choice>
        <mc:Fallback xmlns="">
          <p:pic>
            <p:nvPicPr>
              <p:cNvPr id="24" name="Ink 23">
                <a:extLst>
                  <a:ext uri="{FF2B5EF4-FFF2-40B4-BE49-F238E27FC236}">
                    <a16:creationId xmlns:a16="http://schemas.microsoft.com/office/drawing/2014/main" id="{9487BF01-B62C-4790-B857-1594DAA0A472}"/>
                  </a:ext>
                </a:extLst>
              </p:cNvPr>
              <p:cNvPicPr/>
              <p:nvPr/>
            </p:nvPicPr>
            <p:blipFill>
              <a:blip r:embed="rId13"/>
              <a:stretch>
                <a:fillRect/>
              </a:stretch>
            </p:blipFill>
            <p:spPr>
              <a:xfrm>
                <a:off x="5650362" y="4112488"/>
                <a:ext cx="6048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370BB217-2E8A-44F8-8C82-D9510B3E93C6}"/>
                  </a:ext>
                </a:extLst>
              </p14:cNvPr>
              <p14:cNvContentPartPr/>
              <p14:nvPr/>
            </p14:nvContentPartPr>
            <p14:xfrm>
              <a:off x="5687442" y="4984048"/>
              <a:ext cx="429120" cy="11520"/>
            </p14:xfrm>
          </p:contentPart>
        </mc:Choice>
        <mc:Fallback xmlns="">
          <p:pic>
            <p:nvPicPr>
              <p:cNvPr id="25" name="Ink 24">
                <a:extLst>
                  <a:ext uri="{FF2B5EF4-FFF2-40B4-BE49-F238E27FC236}">
                    <a16:creationId xmlns:a16="http://schemas.microsoft.com/office/drawing/2014/main" id="{370BB217-2E8A-44F8-8C82-D9510B3E93C6}"/>
                  </a:ext>
                </a:extLst>
              </p:cNvPr>
              <p:cNvPicPr/>
              <p:nvPr/>
            </p:nvPicPr>
            <p:blipFill>
              <a:blip r:embed="rId15"/>
              <a:stretch>
                <a:fillRect/>
              </a:stretch>
            </p:blipFill>
            <p:spPr>
              <a:xfrm>
                <a:off x="5633442" y="4876408"/>
                <a:ext cx="536760" cy="227160"/>
              </a:xfrm>
              <a:prstGeom prst="rect">
                <a:avLst/>
              </a:prstGeom>
            </p:spPr>
          </p:pic>
        </mc:Fallback>
      </mc:AlternateContent>
    </p:spTree>
    <p:extLst>
      <p:ext uri="{BB962C8B-B14F-4D97-AF65-F5344CB8AC3E}">
        <p14:creationId xmlns:p14="http://schemas.microsoft.com/office/powerpoint/2010/main" val="402413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8F1232-094F-4BFA-B4D1-AC2717776F19}"/>
              </a:ext>
            </a:extLst>
          </p:cNvPr>
          <p:cNvSpPr>
            <a:spLocks noGrp="1"/>
          </p:cNvSpPr>
          <p:nvPr>
            <p:ph type="sldNum" sz="quarter" idx="12"/>
          </p:nvPr>
        </p:nvSpPr>
        <p:spPr/>
        <p:txBody>
          <a:bodyPr/>
          <a:lstStyle/>
          <a:p>
            <a:fld id="{E3CAC75A-F3F1-4A01-BD63-E3788D91043A}" type="slidenum">
              <a:rPr lang="en-US" smtClean="0"/>
              <a:pPr/>
              <a:t>36</a:t>
            </a:fld>
            <a:endParaRPr lang="en-US"/>
          </a:p>
        </p:txBody>
      </p:sp>
      <p:pic>
        <p:nvPicPr>
          <p:cNvPr id="3" name="Picture 2">
            <a:extLst>
              <a:ext uri="{FF2B5EF4-FFF2-40B4-BE49-F238E27FC236}">
                <a16:creationId xmlns:a16="http://schemas.microsoft.com/office/drawing/2014/main" id="{3219D2CC-65F3-4D89-B8C0-F75F1E14A4A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203433"/>
            <a:ext cx="6629400" cy="3962400"/>
          </a:xfrm>
          <a:prstGeom prst="rect">
            <a:avLst/>
          </a:prstGeom>
          <a:noFill/>
          <a:ln>
            <a:noFill/>
          </a:ln>
        </p:spPr>
      </p:pic>
      <p:pic>
        <p:nvPicPr>
          <p:cNvPr id="4" name="Picture 3">
            <a:extLst>
              <a:ext uri="{FF2B5EF4-FFF2-40B4-BE49-F238E27FC236}">
                <a16:creationId xmlns:a16="http://schemas.microsoft.com/office/drawing/2014/main" id="{F6CF8241-6CF7-44B1-8FDC-75F48EAFE69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352800" y="4102106"/>
            <a:ext cx="5655176" cy="2718144"/>
          </a:xfrm>
          <a:prstGeom prst="rect">
            <a:avLst/>
          </a:prstGeom>
        </p:spPr>
      </p:pic>
      <p:pic>
        <p:nvPicPr>
          <p:cNvPr id="5" name="Picture 5">
            <a:extLst>
              <a:ext uri="{FF2B5EF4-FFF2-40B4-BE49-F238E27FC236}">
                <a16:creationId xmlns:a16="http://schemas.microsoft.com/office/drawing/2014/main" id="{0F73897F-5E73-4568-8F57-E417AD88811D}"/>
              </a:ext>
            </a:extLst>
          </p:cNvPr>
          <p:cNvPicPr>
            <a:picLocks noChangeAspect="1" noChangeArrowheads="1"/>
          </p:cNvPicPr>
          <p:nvPr/>
        </p:nvPicPr>
        <p:blipFill>
          <a:blip r:embed="rId4" cstate="print"/>
          <a:srcRect/>
          <a:stretch>
            <a:fillRect/>
          </a:stretch>
        </p:blipFill>
        <p:spPr bwMode="auto">
          <a:xfrm>
            <a:off x="76200" y="4038600"/>
            <a:ext cx="3581400" cy="1351164"/>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F4F6476-CAE7-4133-A60B-49B95DC36D6C}"/>
                  </a:ext>
                </a:extLst>
              </p14:cNvPr>
              <p14:cNvContentPartPr/>
              <p14:nvPr/>
            </p14:nvContentPartPr>
            <p14:xfrm>
              <a:off x="3820842" y="4818088"/>
              <a:ext cx="677520" cy="5760"/>
            </p14:xfrm>
          </p:contentPart>
        </mc:Choice>
        <mc:Fallback xmlns="">
          <p:pic>
            <p:nvPicPr>
              <p:cNvPr id="6" name="Ink 5">
                <a:extLst>
                  <a:ext uri="{FF2B5EF4-FFF2-40B4-BE49-F238E27FC236}">
                    <a16:creationId xmlns:a16="http://schemas.microsoft.com/office/drawing/2014/main" id="{AF4F6476-CAE7-4133-A60B-49B95DC36D6C}"/>
                  </a:ext>
                </a:extLst>
              </p:cNvPr>
              <p:cNvPicPr/>
              <p:nvPr/>
            </p:nvPicPr>
            <p:blipFill>
              <a:blip r:embed="rId6"/>
              <a:stretch>
                <a:fillRect/>
              </a:stretch>
            </p:blipFill>
            <p:spPr>
              <a:xfrm>
                <a:off x="3802842" y="4800088"/>
                <a:ext cx="713160" cy="41400"/>
              </a:xfrm>
              <a:prstGeom prst="rect">
                <a:avLst/>
              </a:prstGeom>
            </p:spPr>
          </p:pic>
        </mc:Fallback>
      </mc:AlternateContent>
      <p:sp>
        <p:nvSpPr>
          <p:cNvPr id="7" name="Rectangle 6">
            <a:extLst>
              <a:ext uri="{FF2B5EF4-FFF2-40B4-BE49-F238E27FC236}">
                <a16:creationId xmlns:a16="http://schemas.microsoft.com/office/drawing/2014/main" id="{14968C0C-FB0A-44F5-A72D-792BC5BD3C5C}"/>
              </a:ext>
            </a:extLst>
          </p:cNvPr>
          <p:cNvSpPr/>
          <p:nvPr/>
        </p:nvSpPr>
        <p:spPr>
          <a:xfrm>
            <a:off x="3786587" y="4064566"/>
            <a:ext cx="2424341" cy="369332"/>
          </a:xfrm>
          <a:prstGeom prst="rect">
            <a:avLst/>
          </a:prstGeom>
        </p:spPr>
        <p:txBody>
          <a:bodyPr wrap="square">
            <a:spAutoFit/>
          </a:bodyPr>
          <a:lstStyle/>
          <a:p>
            <a:r>
              <a:rPr lang="en-US" dirty="0">
                <a:solidFill>
                  <a:srgbClr val="00B050"/>
                </a:solidFill>
              </a:rPr>
              <a:t>4) Connect components</a:t>
            </a:r>
          </a:p>
        </p:txBody>
      </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C051A20-78AB-4F41-B268-D90BF552FB72}"/>
                  </a:ext>
                </a:extLst>
              </p14:cNvPr>
              <p14:cNvContentPartPr/>
              <p14:nvPr/>
            </p14:nvContentPartPr>
            <p14:xfrm>
              <a:off x="4659642" y="4718008"/>
              <a:ext cx="567360" cy="17640"/>
            </p14:xfrm>
          </p:contentPart>
        </mc:Choice>
        <mc:Fallback xmlns="">
          <p:pic>
            <p:nvPicPr>
              <p:cNvPr id="8" name="Ink 7">
                <a:extLst>
                  <a:ext uri="{FF2B5EF4-FFF2-40B4-BE49-F238E27FC236}">
                    <a16:creationId xmlns:a16="http://schemas.microsoft.com/office/drawing/2014/main" id="{6C051A20-78AB-4F41-B268-D90BF552FB72}"/>
                  </a:ext>
                </a:extLst>
              </p:cNvPr>
              <p:cNvPicPr/>
              <p:nvPr/>
            </p:nvPicPr>
            <p:blipFill>
              <a:blip r:embed="rId8"/>
              <a:stretch>
                <a:fillRect/>
              </a:stretch>
            </p:blipFill>
            <p:spPr>
              <a:xfrm>
                <a:off x="4606002" y="4610368"/>
                <a:ext cx="675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D9727050-6E30-4A66-9DBC-C02F3CBD2F78}"/>
                  </a:ext>
                </a:extLst>
              </p14:cNvPr>
              <p14:cNvContentPartPr/>
              <p14:nvPr/>
            </p14:nvContentPartPr>
            <p14:xfrm>
              <a:off x="3451842" y="603928"/>
              <a:ext cx="372240" cy="8640"/>
            </p14:xfrm>
          </p:contentPart>
        </mc:Choice>
        <mc:Fallback xmlns="">
          <p:pic>
            <p:nvPicPr>
              <p:cNvPr id="10" name="Ink 9">
                <a:extLst>
                  <a:ext uri="{FF2B5EF4-FFF2-40B4-BE49-F238E27FC236}">
                    <a16:creationId xmlns:a16="http://schemas.microsoft.com/office/drawing/2014/main" id="{D9727050-6E30-4A66-9DBC-C02F3CBD2F78}"/>
                  </a:ext>
                </a:extLst>
              </p:cNvPr>
              <p:cNvPicPr/>
              <p:nvPr/>
            </p:nvPicPr>
            <p:blipFill>
              <a:blip r:embed="rId10"/>
              <a:stretch>
                <a:fillRect/>
              </a:stretch>
            </p:blipFill>
            <p:spPr>
              <a:xfrm>
                <a:off x="3397842" y="495928"/>
                <a:ext cx="479880" cy="224280"/>
              </a:xfrm>
              <a:prstGeom prst="rect">
                <a:avLst/>
              </a:prstGeom>
            </p:spPr>
          </p:pic>
        </mc:Fallback>
      </mc:AlternateContent>
    </p:spTree>
    <p:extLst>
      <p:ext uri="{BB962C8B-B14F-4D97-AF65-F5344CB8AC3E}">
        <p14:creationId xmlns:p14="http://schemas.microsoft.com/office/powerpoint/2010/main" val="864616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1B9F90-DA8D-4653-A0CF-0135AB398ACE}"/>
              </a:ext>
            </a:extLst>
          </p:cNvPr>
          <p:cNvSpPr>
            <a:spLocks noGrp="1"/>
          </p:cNvSpPr>
          <p:nvPr>
            <p:ph type="sldNum" sz="quarter" idx="12"/>
          </p:nvPr>
        </p:nvSpPr>
        <p:spPr/>
        <p:txBody>
          <a:bodyPr/>
          <a:lstStyle/>
          <a:p>
            <a:fld id="{E3CAC75A-F3F1-4A01-BD63-E3788D91043A}" type="slidenum">
              <a:rPr lang="en-US" smtClean="0"/>
              <a:pPr/>
              <a:t>37</a:t>
            </a:fld>
            <a:endParaRPr lang="en-US"/>
          </a:p>
        </p:txBody>
      </p:sp>
      <p:sp>
        <p:nvSpPr>
          <p:cNvPr id="3" name="Rectangle 2">
            <a:extLst>
              <a:ext uri="{FF2B5EF4-FFF2-40B4-BE49-F238E27FC236}">
                <a16:creationId xmlns:a16="http://schemas.microsoft.com/office/drawing/2014/main" id="{50D01E16-592D-4EEC-9B45-12F0A76D2A0F}"/>
              </a:ext>
            </a:extLst>
          </p:cNvPr>
          <p:cNvSpPr/>
          <p:nvPr/>
        </p:nvSpPr>
        <p:spPr>
          <a:xfrm>
            <a:off x="533400" y="685268"/>
            <a:ext cx="8305800" cy="3353995"/>
          </a:xfrm>
          <a:prstGeom prst="rect">
            <a:avLst/>
          </a:prstGeom>
        </p:spPr>
        <p:txBody>
          <a:bodyPr wrap="square">
            <a:spAutoFit/>
          </a:bodyPr>
          <a:lstStyle/>
          <a:p>
            <a:pPr>
              <a:lnSpc>
                <a:spcPct val="115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The third example in the next three slides connects two components (1-bit comparators) to make a 2-bit comparator. It shows how to add the component definitions using the new way (VHDL-93 standard) which is required when the component is not in the Altera library. Some designs use more than one “instance” of the component.  Therefore you must make up a unique name for each instance, the same as for the old way.  However, instead of using the COMPONENT keyword and copying the port map, </a:t>
            </a:r>
            <a:r>
              <a:rPr lang="en-US"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you tell the VHDL compiler where the component is stored, by using the ENTITY keyword followed by which library holds the component.  The components are usually in the default library, which is named WORK.</a:t>
            </a:r>
          </a:p>
          <a:p>
            <a:pPr>
              <a:lnSpc>
                <a:spcPct val="115000"/>
              </a:lnSpc>
              <a:spcAft>
                <a:spcPts val="10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The 4</a:t>
            </a:r>
            <a:r>
              <a:rPr lang="en-US" sz="1600" baseline="30000" dirty="0">
                <a:latin typeface="Times New Roman" panose="02020603050405020304" pitchFamily="18" charset="0"/>
                <a:ea typeface="Calibri" panose="020F0502020204030204" pitchFamily="34" charset="0"/>
                <a:cs typeface="Times New Roman" panose="02020603050405020304" pitchFamily="18" charset="0"/>
              </a:rPr>
              <a:t>th</a:t>
            </a:r>
            <a:r>
              <a:rPr lang="en-US" sz="1600" dirty="0">
                <a:latin typeface="Times New Roman" panose="02020603050405020304" pitchFamily="18" charset="0"/>
                <a:ea typeface="Calibri" panose="020F0502020204030204" pitchFamily="34" charset="0"/>
                <a:cs typeface="Times New Roman" panose="02020603050405020304" pitchFamily="18" charset="0"/>
              </a:rPr>
              <a:t> slide shows how to implement the 1-bit comparator component the old way (VHDL-87).</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9B19717-7D80-47C7-A775-33B3AB0080F8}"/>
                  </a:ext>
                </a:extLst>
              </p14:cNvPr>
              <p14:cNvContentPartPr/>
              <p14:nvPr/>
            </p14:nvContentPartPr>
            <p14:xfrm>
              <a:off x="633042" y="1471528"/>
              <a:ext cx="2764440" cy="68040"/>
            </p14:xfrm>
          </p:contentPart>
        </mc:Choice>
        <mc:Fallback xmlns="">
          <p:pic>
            <p:nvPicPr>
              <p:cNvPr id="5" name="Ink 4">
                <a:extLst>
                  <a:ext uri="{FF2B5EF4-FFF2-40B4-BE49-F238E27FC236}">
                    <a16:creationId xmlns:a16="http://schemas.microsoft.com/office/drawing/2014/main" id="{09B19717-7D80-47C7-A775-33B3AB0080F8}"/>
                  </a:ext>
                </a:extLst>
              </p:cNvPr>
              <p:cNvPicPr/>
              <p:nvPr/>
            </p:nvPicPr>
            <p:blipFill>
              <a:blip r:embed="rId4"/>
              <a:stretch>
                <a:fillRect/>
              </a:stretch>
            </p:blipFill>
            <p:spPr>
              <a:xfrm>
                <a:off x="579042" y="1363888"/>
                <a:ext cx="287208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F1F3E655-6C6B-450E-8C5E-E213CCD9FF12}"/>
                  </a:ext>
                </a:extLst>
              </p14:cNvPr>
              <p14:cNvContentPartPr/>
              <p14:nvPr/>
            </p14:nvContentPartPr>
            <p14:xfrm>
              <a:off x="1031202" y="859528"/>
              <a:ext cx="3377160" cy="59400"/>
            </p14:xfrm>
          </p:contentPart>
        </mc:Choice>
        <mc:Fallback xmlns="">
          <p:pic>
            <p:nvPicPr>
              <p:cNvPr id="7" name="Ink 6">
                <a:extLst>
                  <a:ext uri="{FF2B5EF4-FFF2-40B4-BE49-F238E27FC236}">
                    <a16:creationId xmlns:a16="http://schemas.microsoft.com/office/drawing/2014/main" id="{F1F3E655-6C6B-450E-8C5E-E213CCD9FF12}"/>
                  </a:ext>
                </a:extLst>
              </p:cNvPr>
              <p:cNvPicPr/>
              <p:nvPr/>
            </p:nvPicPr>
            <p:blipFill>
              <a:blip r:embed="rId6"/>
              <a:stretch>
                <a:fillRect/>
              </a:stretch>
            </p:blipFill>
            <p:spPr>
              <a:xfrm>
                <a:off x="977562" y="751528"/>
                <a:ext cx="34848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9B77124-7F1A-41CF-830B-17D602FEF3CE}"/>
                  </a:ext>
                </a:extLst>
              </p14:cNvPr>
              <p14:cNvContentPartPr/>
              <p14:nvPr/>
            </p14:nvContentPartPr>
            <p14:xfrm>
              <a:off x="675162" y="3834928"/>
              <a:ext cx="951120" cy="2880"/>
            </p14:xfrm>
          </p:contentPart>
        </mc:Choice>
        <mc:Fallback xmlns="">
          <p:pic>
            <p:nvPicPr>
              <p:cNvPr id="8" name="Ink 7">
                <a:extLst>
                  <a:ext uri="{FF2B5EF4-FFF2-40B4-BE49-F238E27FC236}">
                    <a16:creationId xmlns:a16="http://schemas.microsoft.com/office/drawing/2014/main" id="{F9B77124-7F1A-41CF-830B-17D602FEF3CE}"/>
                  </a:ext>
                </a:extLst>
              </p:cNvPr>
              <p:cNvPicPr/>
              <p:nvPr/>
            </p:nvPicPr>
            <p:blipFill>
              <a:blip r:embed="rId8"/>
              <a:stretch>
                <a:fillRect/>
              </a:stretch>
            </p:blipFill>
            <p:spPr>
              <a:xfrm>
                <a:off x="621162" y="3727288"/>
                <a:ext cx="1058760" cy="218520"/>
              </a:xfrm>
              <a:prstGeom prst="rect">
                <a:avLst/>
              </a:prstGeom>
            </p:spPr>
          </p:pic>
        </mc:Fallback>
      </mc:AlternateContent>
    </p:spTree>
    <p:extLst>
      <p:ext uri="{BB962C8B-B14F-4D97-AF65-F5344CB8AC3E}">
        <p14:creationId xmlns:p14="http://schemas.microsoft.com/office/powerpoint/2010/main" val="3104378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81B9F5-9A60-4096-A9EF-9C57E84CB3BD}"/>
              </a:ext>
            </a:extLst>
          </p:cNvPr>
          <p:cNvSpPr>
            <a:spLocks noGrp="1"/>
          </p:cNvSpPr>
          <p:nvPr>
            <p:ph type="sldNum" sz="quarter" idx="12"/>
          </p:nvPr>
        </p:nvSpPr>
        <p:spPr/>
        <p:txBody>
          <a:bodyPr/>
          <a:lstStyle/>
          <a:p>
            <a:fld id="{E3CAC75A-F3F1-4A01-BD63-E3788D91043A}" type="slidenum">
              <a:rPr lang="en-US" smtClean="0"/>
              <a:pPr/>
              <a:t>38</a:t>
            </a:fld>
            <a:endParaRPr lang="en-US"/>
          </a:p>
        </p:txBody>
      </p:sp>
      <p:pic>
        <p:nvPicPr>
          <p:cNvPr id="3" name="Picture 2">
            <a:extLst>
              <a:ext uri="{FF2B5EF4-FFF2-40B4-BE49-F238E27FC236}">
                <a16:creationId xmlns:a16="http://schemas.microsoft.com/office/drawing/2014/main" id="{0127E73C-E00E-4690-8F16-69897A5E645E}"/>
              </a:ext>
            </a:extLst>
          </p:cNvPr>
          <p:cNvPicPr>
            <a:picLocks noChangeAspect="1"/>
          </p:cNvPicPr>
          <p:nvPr/>
        </p:nvPicPr>
        <p:blipFill>
          <a:blip r:embed="rId2"/>
          <a:stretch>
            <a:fillRect/>
          </a:stretch>
        </p:blipFill>
        <p:spPr>
          <a:xfrm>
            <a:off x="3581400" y="3505890"/>
            <a:ext cx="5486400" cy="2913651"/>
          </a:xfrm>
          <a:prstGeom prst="rect">
            <a:avLst/>
          </a:prstGeom>
        </p:spPr>
      </p:pic>
      <p:pic>
        <p:nvPicPr>
          <p:cNvPr id="4" name="Picture 3">
            <a:extLst>
              <a:ext uri="{FF2B5EF4-FFF2-40B4-BE49-F238E27FC236}">
                <a16:creationId xmlns:a16="http://schemas.microsoft.com/office/drawing/2014/main" id="{3943C339-45BB-4C8F-8781-6A18C37B63B5}"/>
              </a:ext>
            </a:extLst>
          </p:cNvPr>
          <p:cNvPicPr>
            <a:picLocks noChangeAspect="1"/>
          </p:cNvPicPr>
          <p:nvPr/>
        </p:nvPicPr>
        <p:blipFill>
          <a:blip r:embed="rId3"/>
          <a:stretch>
            <a:fillRect/>
          </a:stretch>
        </p:blipFill>
        <p:spPr>
          <a:xfrm>
            <a:off x="685800" y="63271"/>
            <a:ext cx="8066469" cy="2648179"/>
          </a:xfrm>
          <a:prstGeom prst="rect">
            <a:avLst/>
          </a:prstGeom>
        </p:spPr>
      </p:pic>
      <p:pic>
        <p:nvPicPr>
          <p:cNvPr id="5" name="Picture 4">
            <a:extLst>
              <a:ext uri="{FF2B5EF4-FFF2-40B4-BE49-F238E27FC236}">
                <a16:creationId xmlns:a16="http://schemas.microsoft.com/office/drawing/2014/main" id="{89A424D6-615C-4E8C-A936-6E9FD8CE5895}"/>
              </a:ext>
            </a:extLst>
          </p:cNvPr>
          <p:cNvPicPr>
            <a:picLocks noChangeAspect="1"/>
          </p:cNvPicPr>
          <p:nvPr/>
        </p:nvPicPr>
        <p:blipFill>
          <a:blip r:embed="rId4"/>
          <a:stretch>
            <a:fillRect/>
          </a:stretch>
        </p:blipFill>
        <p:spPr>
          <a:xfrm>
            <a:off x="571500" y="3186059"/>
            <a:ext cx="3200400" cy="3553314"/>
          </a:xfrm>
          <a:prstGeom prst="rect">
            <a:avLst/>
          </a:prstGeom>
        </p:spPr>
      </p:pic>
      <p:sp>
        <p:nvSpPr>
          <p:cNvPr id="6" name="Rectangle 5">
            <a:extLst>
              <a:ext uri="{FF2B5EF4-FFF2-40B4-BE49-F238E27FC236}">
                <a16:creationId xmlns:a16="http://schemas.microsoft.com/office/drawing/2014/main" id="{630E6C26-38C0-44F2-BD81-48AAFF92F98D}"/>
              </a:ext>
            </a:extLst>
          </p:cNvPr>
          <p:cNvSpPr/>
          <p:nvPr/>
        </p:nvSpPr>
        <p:spPr>
          <a:xfrm>
            <a:off x="609600" y="3210116"/>
            <a:ext cx="3276600" cy="35052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9249A8F-8DA5-417C-958A-AE0487F60E6C}"/>
              </a:ext>
            </a:extLst>
          </p:cNvPr>
          <p:cNvSpPr txBox="1"/>
          <p:nvPr/>
        </p:nvSpPr>
        <p:spPr>
          <a:xfrm>
            <a:off x="571500" y="2764088"/>
            <a:ext cx="5583773" cy="338554"/>
          </a:xfrm>
          <a:prstGeom prst="rect">
            <a:avLst/>
          </a:prstGeom>
          <a:noFill/>
        </p:spPr>
        <p:txBody>
          <a:bodyPr wrap="none" rtlCol="0">
            <a:spAutoFit/>
          </a:bodyPr>
          <a:lstStyle/>
          <a:p>
            <a:r>
              <a:rPr lang="en-US" sz="1600" dirty="0"/>
              <a:t>1-bit equality comparator eq1 (sum of products from truth table)</a:t>
            </a:r>
          </a:p>
        </p:txBody>
      </p:sp>
      <p:sp>
        <p:nvSpPr>
          <p:cNvPr id="13" name="Rectangle 12">
            <a:extLst>
              <a:ext uri="{FF2B5EF4-FFF2-40B4-BE49-F238E27FC236}">
                <a16:creationId xmlns:a16="http://schemas.microsoft.com/office/drawing/2014/main" id="{8DAD6C47-0D0B-48E6-AC79-858816F1C0C0}"/>
              </a:ext>
            </a:extLst>
          </p:cNvPr>
          <p:cNvSpPr/>
          <p:nvPr/>
        </p:nvSpPr>
        <p:spPr>
          <a:xfrm>
            <a:off x="588278" y="2752919"/>
            <a:ext cx="5460455" cy="33855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48578C1E-9F61-4885-BC3A-6E4A235EAA07}"/>
                  </a:ext>
                </a:extLst>
              </p14:cNvPr>
              <p14:cNvContentPartPr/>
              <p14:nvPr/>
            </p14:nvContentPartPr>
            <p14:xfrm>
              <a:off x="2692453" y="1886968"/>
              <a:ext cx="1276200" cy="59400"/>
            </p14:xfrm>
          </p:contentPart>
        </mc:Choice>
        <mc:Fallback xmlns="">
          <p:pic>
            <p:nvPicPr>
              <p:cNvPr id="14" name="Ink 13">
                <a:extLst>
                  <a:ext uri="{FF2B5EF4-FFF2-40B4-BE49-F238E27FC236}">
                    <a16:creationId xmlns:a16="http://schemas.microsoft.com/office/drawing/2014/main" id="{48578C1E-9F61-4885-BC3A-6E4A235EAA07}"/>
                  </a:ext>
                </a:extLst>
              </p:cNvPr>
              <p:cNvPicPr/>
              <p:nvPr/>
            </p:nvPicPr>
            <p:blipFill>
              <a:blip r:embed="rId6"/>
              <a:stretch>
                <a:fillRect/>
              </a:stretch>
            </p:blipFill>
            <p:spPr>
              <a:xfrm>
                <a:off x="2638813" y="1779328"/>
                <a:ext cx="13838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C5FA0FD4-0EA7-4A45-BC3F-311F0E424FCD}"/>
                  </a:ext>
                </a:extLst>
              </p14:cNvPr>
              <p14:cNvContentPartPr/>
              <p14:nvPr/>
            </p14:nvContentPartPr>
            <p14:xfrm>
              <a:off x="3594253" y="2373688"/>
              <a:ext cx="4246200" cy="30600"/>
            </p14:xfrm>
          </p:contentPart>
        </mc:Choice>
        <mc:Fallback xmlns="">
          <p:pic>
            <p:nvPicPr>
              <p:cNvPr id="15" name="Ink 14">
                <a:extLst>
                  <a:ext uri="{FF2B5EF4-FFF2-40B4-BE49-F238E27FC236}">
                    <a16:creationId xmlns:a16="http://schemas.microsoft.com/office/drawing/2014/main" id="{C5FA0FD4-0EA7-4A45-BC3F-311F0E424FCD}"/>
                  </a:ext>
                </a:extLst>
              </p:cNvPr>
              <p:cNvPicPr/>
              <p:nvPr/>
            </p:nvPicPr>
            <p:blipFill>
              <a:blip r:embed="rId8"/>
              <a:stretch>
                <a:fillRect/>
              </a:stretch>
            </p:blipFill>
            <p:spPr>
              <a:xfrm>
                <a:off x="3540253" y="2266048"/>
                <a:ext cx="43538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3D796D18-F2F0-4873-B4F9-5535C1D11529}"/>
                  </a:ext>
                </a:extLst>
              </p14:cNvPr>
              <p14:cNvContentPartPr/>
              <p14:nvPr/>
            </p14:nvContentPartPr>
            <p14:xfrm>
              <a:off x="855013" y="2587888"/>
              <a:ext cx="441360" cy="30600"/>
            </p14:xfrm>
          </p:contentPart>
        </mc:Choice>
        <mc:Fallback xmlns="">
          <p:pic>
            <p:nvPicPr>
              <p:cNvPr id="16" name="Ink 15">
                <a:extLst>
                  <a:ext uri="{FF2B5EF4-FFF2-40B4-BE49-F238E27FC236}">
                    <a16:creationId xmlns:a16="http://schemas.microsoft.com/office/drawing/2014/main" id="{3D796D18-F2F0-4873-B4F9-5535C1D11529}"/>
                  </a:ext>
                </a:extLst>
              </p:cNvPr>
              <p:cNvPicPr/>
              <p:nvPr/>
            </p:nvPicPr>
            <p:blipFill>
              <a:blip r:embed="rId10"/>
              <a:stretch>
                <a:fillRect/>
              </a:stretch>
            </p:blipFill>
            <p:spPr>
              <a:xfrm>
                <a:off x="801373" y="2479888"/>
                <a:ext cx="549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472C5205-6FD9-4F5D-8635-BD392808551C}"/>
                  </a:ext>
                </a:extLst>
              </p14:cNvPr>
              <p14:cNvContentPartPr/>
              <p14:nvPr/>
            </p14:nvContentPartPr>
            <p14:xfrm>
              <a:off x="8137093" y="4797568"/>
              <a:ext cx="367920" cy="46800"/>
            </p14:xfrm>
          </p:contentPart>
        </mc:Choice>
        <mc:Fallback xmlns="">
          <p:pic>
            <p:nvPicPr>
              <p:cNvPr id="17" name="Ink 16">
                <a:extLst>
                  <a:ext uri="{FF2B5EF4-FFF2-40B4-BE49-F238E27FC236}">
                    <a16:creationId xmlns:a16="http://schemas.microsoft.com/office/drawing/2014/main" id="{472C5205-6FD9-4F5D-8635-BD392808551C}"/>
                  </a:ext>
                </a:extLst>
              </p:cNvPr>
              <p:cNvPicPr/>
              <p:nvPr/>
            </p:nvPicPr>
            <p:blipFill>
              <a:blip r:embed="rId12"/>
              <a:stretch>
                <a:fillRect/>
              </a:stretch>
            </p:blipFill>
            <p:spPr>
              <a:xfrm>
                <a:off x="8083093" y="4689928"/>
                <a:ext cx="4755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39DD8154-FED5-4806-A4C5-9E4FFBD757EF}"/>
                  </a:ext>
                </a:extLst>
              </p14:cNvPr>
              <p14:cNvContentPartPr/>
              <p14:nvPr/>
            </p14:nvContentPartPr>
            <p14:xfrm>
              <a:off x="8157973" y="4718368"/>
              <a:ext cx="293040" cy="8640"/>
            </p14:xfrm>
          </p:contentPart>
        </mc:Choice>
        <mc:Fallback xmlns="">
          <p:pic>
            <p:nvPicPr>
              <p:cNvPr id="18" name="Ink 17">
                <a:extLst>
                  <a:ext uri="{FF2B5EF4-FFF2-40B4-BE49-F238E27FC236}">
                    <a16:creationId xmlns:a16="http://schemas.microsoft.com/office/drawing/2014/main" id="{39DD8154-FED5-4806-A4C5-9E4FFBD757EF}"/>
                  </a:ext>
                </a:extLst>
              </p:cNvPr>
              <p:cNvPicPr/>
              <p:nvPr/>
            </p:nvPicPr>
            <p:blipFill>
              <a:blip r:embed="rId14"/>
              <a:stretch>
                <a:fillRect/>
              </a:stretch>
            </p:blipFill>
            <p:spPr>
              <a:xfrm>
                <a:off x="8103973" y="4610728"/>
                <a:ext cx="4006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0AB6AD17-2F8C-4801-B31E-613D1943A15B}"/>
                  </a:ext>
                </a:extLst>
              </p14:cNvPr>
              <p14:cNvContentPartPr/>
              <p14:nvPr/>
            </p14:nvContentPartPr>
            <p14:xfrm>
              <a:off x="5779453" y="4239928"/>
              <a:ext cx="269280" cy="45720"/>
            </p14:xfrm>
          </p:contentPart>
        </mc:Choice>
        <mc:Fallback xmlns="">
          <p:pic>
            <p:nvPicPr>
              <p:cNvPr id="19" name="Ink 18">
                <a:extLst>
                  <a:ext uri="{FF2B5EF4-FFF2-40B4-BE49-F238E27FC236}">
                    <a16:creationId xmlns:a16="http://schemas.microsoft.com/office/drawing/2014/main" id="{0AB6AD17-2F8C-4801-B31E-613D1943A15B}"/>
                  </a:ext>
                </a:extLst>
              </p:cNvPr>
              <p:cNvPicPr/>
              <p:nvPr/>
            </p:nvPicPr>
            <p:blipFill>
              <a:blip r:embed="rId16"/>
              <a:stretch>
                <a:fillRect/>
              </a:stretch>
            </p:blipFill>
            <p:spPr>
              <a:xfrm>
                <a:off x="5725813" y="4131928"/>
                <a:ext cx="3769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2F19D684-43BA-47CF-83A6-C2ECF4DFFF6D}"/>
                  </a:ext>
                </a:extLst>
              </p14:cNvPr>
              <p14:cNvContentPartPr/>
              <p14:nvPr/>
            </p14:nvContentPartPr>
            <p14:xfrm>
              <a:off x="5805013" y="5380408"/>
              <a:ext cx="249120" cy="9720"/>
            </p14:xfrm>
          </p:contentPart>
        </mc:Choice>
        <mc:Fallback xmlns="">
          <p:pic>
            <p:nvPicPr>
              <p:cNvPr id="20" name="Ink 19">
                <a:extLst>
                  <a:ext uri="{FF2B5EF4-FFF2-40B4-BE49-F238E27FC236}">
                    <a16:creationId xmlns:a16="http://schemas.microsoft.com/office/drawing/2014/main" id="{2F19D684-43BA-47CF-83A6-C2ECF4DFFF6D}"/>
                  </a:ext>
                </a:extLst>
              </p:cNvPr>
              <p:cNvPicPr/>
              <p:nvPr/>
            </p:nvPicPr>
            <p:blipFill>
              <a:blip r:embed="rId18"/>
              <a:stretch>
                <a:fillRect/>
              </a:stretch>
            </p:blipFill>
            <p:spPr>
              <a:xfrm>
                <a:off x="5751013" y="5272768"/>
                <a:ext cx="3567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C52B9839-F350-42FD-B15A-1C87ACEB5886}"/>
                  </a:ext>
                </a:extLst>
              </p14:cNvPr>
              <p14:cNvContentPartPr/>
              <p14:nvPr/>
            </p14:nvContentPartPr>
            <p14:xfrm>
              <a:off x="1367293" y="3694888"/>
              <a:ext cx="289440" cy="11160"/>
            </p14:xfrm>
          </p:contentPart>
        </mc:Choice>
        <mc:Fallback xmlns="">
          <p:pic>
            <p:nvPicPr>
              <p:cNvPr id="22" name="Ink 21">
                <a:extLst>
                  <a:ext uri="{FF2B5EF4-FFF2-40B4-BE49-F238E27FC236}">
                    <a16:creationId xmlns:a16="http://schemas.microsoft.com/office/drawing/2014/main" id="{C52B9839-F350-42FD-B15A-1C87ACEB5886}"/>
                  </a:ext>
                </a:extLst>
              </p:cNvPr>
              <p:cNvPicPr/>
              <p:nvPr/>
            </p:nvPicPr>
            <p:blipFill>
              <a:blip r:embed="rId20"/>
              <a:stretch>
                <a:fillRect/>
              </a:stretch>
            </p:blipFill>
            <p:spPr>
              <a:xfrm>
                <a:off x="1313293" y="3587248"/>
                <a:ext cx="397080" cy="226800"/>
              </a:xfrm>
              <a:prstGeom prst="rect">
                <a:avLst/>
              </a:prstGeom>
            </p:spPr>
          </p:pic>
        </mc:Fallback>
      </mc:AlternateContent>
    </p:spTree>
    <p:extLst>
      <p:ext uri="{BB962C8B-B14F-4D97-AF65-F5344CB8AC3E}">
        <p14:creationId xmlns:p14="http://schemas.microsoft.com/office/powerpoint/2010/main" val="950147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913C6A-131E-4527-BD80-10289EA807FB}"/>
              </a:ext>
            </a:extLst>
          </p:cNvPr>
          <p:cNvSpPr>
            <a:spLocks noGrp="1"/>
          </p:cNvSpPr>
          <p:nvPr>
            <p:ph type="sldNum" sz="quarter" idx="12"/>
          </p:nvPr>
        </p:nvSpPr>
        <p:spPr/>
        <p:txBody>
          <a:bodyPr/>
          <a:lstStyle/>
          <a:p>
            <a:fld id="{E3CAC75A-F3F1-4A01-BD63-E3788D91043A}" type="slidenum">
              <a:rPr lang="en-US" smtClean="0"/>
              <a:pPr/>
              <a:t>39</a:t>
            </a:fld>
            <a:endParaRPr lang="en-US"/>
          </a:p>
        </p:txBody>
      </p:sp>
      <p:pic>
        <p:nvPicPr>
          <p:cNvPr id="3" name="Picture 2">
            <a:extLst>
              <a:ext uri="{FF2B5EF4-FFF2-40B4-BE49-F238E27FC236}">
                <a16:creationId xmlns:a16="http://schemas.microsoft.com/office/drawing/2014/main" id="{78726E62-4FAA-4E2B-9B6B-C2E13E55B277}"/>
              </a:ext>
            </a:extLst>
          </p:cNvPr>
          <p:cNvPicPr>
            <a:picLocks noChangeAspect="1"/>
          </p:cNvPicPr>
          <p:nvPr/>
        </p:nvPicPr>
        <p:blipFill>
          <a:blip r:embed="rId2"/>
          <a:stretch>
            <a:fillRect/>
          </a:stretch>
        </p:blipFill>
        <p:spPr>
          <a:xfrm>
            <a:off x="838200" y="3409426"/>
            <a:ext cx="7304403" cy="3391194"/>
          </a:xfrm>
          <a:prstGeom prst="rect">
            <a:avLst/>
          </a:prstGeom>
        </p:spPr>
      </p:pic>
      <p:pic>
        <p:nvPicPr>
          <p:cNvPr id="4" name="Picture 3">
            <a:extLst>
              <a:ext uri="{FF2B5EF4-FFF2-40B4-BE49-F238E27FC236}">
                <a16:creationId xmlns:a16="http://schemas.microsoft.com/office/drawing/2014/main" id="{ADB8DB52-16C3-4A5F-AE42-169D3A7B0D3A}"/>
              </a:ext>
            </a:extLst>
          </p:cNvPr>
          <p:cNvPicPr>
            <a:picLocks noChangeAspect="1"/>
          </p:cNvPicPr>
          <p:nvPr/>
        </p:nvPicPr>
        <p:blipFill>
          <a:blip r:embed="rId3"/>
          <a:stretch>
            <a:fillRect/>
          </a:stretch>
        </p:blipFill>
        <p:spPr>
          <a:xfrm>
            <a:off x="1401027" y="136525"/>
            <a:ext cx="6026347" cy="3200400"/>
          </a:xfrm>
          <a:prstGeom prst="rect">
            <a:avLst/>
          </a:prstGeom>
        </p:spPr>
      </p:pic>
    </p:spTree>
    <p:extLst>
      <p:ext uri="{BB962C8B-B14F-4D97-AF65-F5344CB8AC3E}">
        <p14:creationId xmlns:p14="http://schemas.microsoft.com/office/powerpoint/2010/main" val="230809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HDL_SyntaxTEXT.tif"/>
          <p:cNvPicPr>
            <a:picLocks noChangeAspect="1"/>
          </p:cNvPicPr>
          <p:nvPr/>
        </p:nvPicPr>
        <p:blipFill>
          <a:blip r:embed="rId2" cstate="print"/>
          <a:stretch>
            <a:fillRect/>
          </a:stretch>
        </p:blipFill>
        <p:spPr>
          <a:xfrm>
            <a:off x="2014535" y="0"/>
            <a:ext cx="5114930" cy="6858000"/>
          </a:xfrm>
          <a:prstGeom prst="rect">
            <a:avLst/>
          </a:prstGeom>
        </p:spPr>
      </p:pic>
      <p:sp>
        <p:nvSpPr>
          <p:cNvPr id="3" name="Slide Number Placeholder 2"/>
          <p:cNvSpPr>
            <a:spLocks noGrp="1"/>
          </p:cNvSpPr>
          <p:nvPr>
            <p:ph type="sldNum" sz="quarter" idx="12"/>
          </p:nvPr>
        </p:nvSpPr>
        <p:spPr/>
        <p:txBody>
          <a:bodyPr/>
          <a:lstStyle/>
          <a:p>
            <a:fld id="{E3CAC75A-F3F1-4A01-BD63-E3788D91043A}"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04" y="-24865"/>
            <a:ext cx="8539315" cy="3096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28993"/>
            <a:ext cx="9093109" cy="3899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40</a:t>
            </a:fld>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336EF74-C46B-42A6-BD4B-A7E6202C1061}"/>
                  </a:ext>
                </a:extLst>
              </p14:cNvPr>
              <p14:cNvContentPartPr/>
              <p14:nvPr/>
            </p14:nvContentPartPr>
            <p14:xfrm>
              <a:off x="887340" y="547890"/>
              <a:ext cx="1256040" cy="10440"/>
            </p14:xfrm>
          </p:contentPart>
        </mc:Choice>
        <mc:Fallback xmlns="">
          <p:pic>
            <p:nvPicPr>
              <p:cNvPr id="4" name="Ink 3">
                <a:extLst>
                  <a:ext uri="{FF2B5EF4-FFF2-40B4-BE49-F238E27FC236}">
                    <a16:creationId xmlns:a16="http://schemas.microsoft.com/office/drawing/2014/main" id="{9336EF74-C46B-42A6-BD4B-A7E6202C1061}"/>
                  </a:ext>
                </a:extLst>
              </p:cNvPr>
              <p:cNvPicPr/>
              <p:nvPr/>
            </p:nvPicPr>
            <p:blipFill>
              <a:blip r:embed="rId7"/>
              <a:stretch>
                <a:fillRect/>
              </a:stretch>
            </p:blipFill>
            <p:spPr>
              <a:xfrm>
                <a:off x="833700" y="440250"/>
                <a:ext cx="13636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99231B19-9B8F-49A4-A695-E40B663E6226}"/>
                  </a:ext>
                </a:extLst>
              </p14:cNvPr>
              <p14:cNvContentPartPr/>
              <p14:nvPr/>
            </p14:nvContentPartPr>
            <p14:xfrm>
              <a:off x="6952980" y="2262570"/>
              <a:ext cx="1584720" cy="65880"/>
            </p14:xfrm>
          </p:contentPart>
        </mc:Choice>
        <mc:Fallback xmlns="">
          <p:pic>
            <p:nvPicPr>
              <p:cNvPr id="5" name="Ink 4">
                <a:extLst>
                  <a:ext uri="{FF2B5EF4-FFF2-40B4-BE49-F238E27FC236}">
                    <a16:creationId xmlns:a16="http://schemas.microsoft.com/office/drawing/2014/main" id="{99231B19-9B8F-49A4-A695-E40B663E6226}"/>
                  </a:ext>
                </a:extLst>
              </p:cNvPr>
              <p:cNvPicPr/>
              <p:nvPr/>
            </p:nvPicPr>
            <p:blipFill>
              <a:blip r:embed="rId9"/>
              <a:stretch>
                <a:fillRect/>
              </a:stretch>
            </p:blipFill>
            <p:spPr>
              <a:xfrm>
                <a:off x="6899340" y="2154930"/>
                <a:ext cx="1692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2861675-DCB8-4F8B-893B-F103C22CD5B8}"/>
                  </a:ext>
                </a:extLst>
              </p14:cNvPr>
              <p14:cNvContentPartPr/>
              <p14:nvPr/>
            </p14:nvContentPartPr>
            <p14:xfrm>
              <a:off x="190020" y="2510610"/>
              <a:ext cx="2876760" cy="76320"/>
            </p14:xfrm>
          </p:contentPart>
        </mc:Choice>
        <mc:Fallback xmlns="">
          <p:pic>
            <p:nvPicPr>
              <p:cNvPr id="6" name="Ink 5">
                <a:extLst>
                  <a:ext uri="{FF2B5EF4-FFF2-40B4-BE49-F238E27FC236}">
                    <a16:creationId xmlns:a16="http://schemas.microsoft.com/office/drawing/2014/main" id="{72861675-DCB8-4F8B-893B-F103C22CD5B8}"/>
                  </a:ext>
                </a:extLst>
              </p:cNvPr>
              <p:cNvPicPr/>
              <p:nvPr/>
            </p:nvPicPr>
            <p:blipFill>
              <a:blip r:embed="rId11"/>
              <a:stretch>
                <a:fillRect/>
              </a:stretch>
            </p:blipFill>
            <p:spPr>
              <a:xfrm>
                <a:off x="136380" y="2402610"/>
                <a:ext cx="29844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D3C68947-7754-4F77-995F-1A188C3C7731}"/>
                  </a:ext>
                </a:extLst>
              </p14:cNvPr>
              <p14:cNvContentPartPr/>
              <p14:nvPr/>
            </p14:nvContentPartPr>
            <p14:xfrm>
              <a:off x="3470340" y="562890"/>
              <a:ext cx="948960" cy="44280"/>
            </p14:xfrm>
          </p:contentPart>
        </mc:Choice>
        <mc:Fallback xmlns="">
          <p:pic>
            <p:nvPicPr>
              <p:cNvPr id="7" name="Ink 6">
                <a:extLst>
                  <a:ext uri="{FF2B5EF4-FFF2-40B4-BE49-F238E27FC236}">
                    <a16:creationId xmlns:a16="http://schemas.microsoft.com/office/drawing/2014/main" id="{D3C68947-7754-4F77-995F-1A188C3C7731}"/>
                  </a:ext>
                </a:extLst>
              </p:cNvPr>
              <p:cNvPicPr/>
              <p:nvPr/>
            </p:nvPicPr>
            <p:blipFill>
              <a:blip r:embed="rId13"/>
              <a:stretch>
                <a:fillRect/>
              </a:stretch>
            </p:blipFill>
            <p:spPr>
              <a:xfrm>
                <a:off x="3416700" y="454890"/>
                <a:ext cx="10566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42C87B69-FA72-4D9D-BE09-8E0AB729B924}"/>
                  </a:ext>
                </a:extLst>
              </p14:cNvPr>
              <p14:cNvContentPartPr/>
              <p14:nvPr/>
            </p14:nvContentPartPr>
            <p14:xfrm>
              <a:off x="3546660" y="2543970"/>
              <a:ext cx="4980240" cy="84240"/>
            </p14:xfrm>
          </p:contentPart>
        </mc:Choice>
        <mc:Fallback xmlns="">
          <p:pic>
            <p:nvPicPr>
              <p:cNvPr id="10" name="Ink 9">
                <a:extLst>
                  <a:ext uri="{FF2B5EF4-FFF2-40B4-BE49-F238E27FC236}">
                    <a16:creationId xmlns:a16="http://schemas.microsoft.com/office/drawing/2014/main" id="{42C87B69-FA72-4D9D-BE09-8E0AB729B924}"/>
                  </a:ext>
                </a:extLst>
              </p:cNvPr>
              <p:cNvPicPr/>
              <p:nvPr/>
            </p:nvPicPr>
            <p:blipFill>
              <a:blip r:embed="rId15"/>
              <a:stretch>
                <a:fillRect/>
              </a:stretch>
            </p:blipFill>
            <p:spPr>
              <a:xfrm>
                <a:off x="3493020" y="2436330"/>
                <a:ext cx="50878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0DFC8155-CDEA-45A9-AB3F-6C06C9282168}"/>
                  </a:ext>
                </a:extLst>
              </p14:cNvPr>
              <p14:cNvContentPartPr/>
              <p14:nvPr/>
            </p14:nvContentPartPr>
            <p14:xfrm>
              <a:off x="144300" y="2803530"/>
              <a:ext cx="1717560" cy="35640"/>
            </p14:xfrm>
          </p:contentPart>
        </mc:Choice>
        <mc:Fallback xmlns="">
          <p:pic>
            <p:nvPicPr>
              <p:cNvPr id="11" name="Ink 10">
                <a:extLst>
                  <a:ext uri="{FF2B5EF4-FFF2-40B4-BE49-F238E27FC236}">
                    <a16:creationId xmlns:a16="http://schemas.microsoft.com/office/drawing/2014/main" id="{0DFC8155-CDEA-45A9-AB3F-6C06C9282168}"/>
                  </a:ext>
                </a:extLst>
              </p:cNvPr>
              <p:cNvPicPr/>
              <p:nvPr/>
            </p:nvPicPr>
            <p:blipFill>
              <a:blip r:embed="rId17"/>
              <a:stretch>
                <a:fillRect/>
              </a:stretch>
            </p:blipFill>
            <p:spPr>
              <a:xfrm>
                <a:off x="90660" y="2695530"/>
                <a:ext cx="1825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D8FAF0C2-71D8-4D5E-B691-D5F4B8A86388}"/>
                  </a:ext>
                </a:extLst>
              </p14:cNvPr>
              <p14:cNvContentPartPr/>
              <p14:nvPr/>
            </p14:nvContentPartPr>
            <p14:xfrm>
              <a:off x="4643940" y="578370"/>
              <a:ext cx="2844360" cy="24120"/>
            </p14:xfrm>
          </p:contentPart>
        </mc:Choice>
        <mc:Fallback xmlns="">
          <p:pic>
            <p:nvPicPr>
              <p:cNvPr id="12" name="Ink 11">
                <a:extLst>
                  <a:ext uri="{FF2B5EF4-FFF2-40B4-BE49-F238E27FC236}">
                    <a16:creationId xmlns:a16="http://schemas.microsoft.com/office/drawing/2014/main" id="{D8FAF0C2-71D8-4D5E-B691-D5F4B8A86388}"/>
                  </a:ext>
                </a:extLst>
              </p:cNvPr>
              <p:cNvPicPr/>
              <p:nvPr/>
            </p:nvPicPr>
            <p:blipFill>
              <a:blip r:embed="rId19"/>
              <a:stretch>
                <a:fillRect/>
              </a:stretch>
            </p:blipFill>
            <p:spPr>
              <a:xfrm>
                <a:off x="4590300" y="470370"/>
                <a:ext cx="29520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BA0B9566-8C14-4307-832F-BF2A980CC928}"/>
                  </a:ext>
                </a:extLst>
              </p14:cNvPr>
              <p14:cNvContentPartPr/>
              <p14:nvPr/>
            </p14:nvContentPartPr>
            <p14:xfrm>
              <a:off x="2773380" y="2826930"/>
              <a:ext cx="3360960" cy="50040"/>
            </p14:xfrm>
          </p:contentPart>
        </mc:Choice>
        <mc:Fallback xmlns="">
          <p:pic>
            <p:nvPicPr>
              <p:cNvPr id="13" name="Ink 12">
                <a:extLst>
                  <a:ext uri="{FF2B5EF4-FFF2-40B4-BE49-F238E27FC236}">
                    <a16:creationId xmlns:a16="http://schemas.microsoft.com/office/drawing/2014/main" id="{BA0B9566-8C14-4307-832F-BF2A980CC928}"/>
                  </a:ext>
                </a:extLst>
              </p:cNvPr>
              <p:cNvPicPr/>
              <p:nvPr/>
            </p:nvPicPr>
            <p:blipFill>
              <a:blip r:embed="rId21"/>
              <a:stretch>
                <a:fillRect/>
              </a:stretch>
            </p:blipFill>
            <p:spPr>
              <a:xfrm>
                <a:off x="2719740" y="2718930"/>
                <a:ext cx="34686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355B96D-4694-4386-B61F-4B3763ADDF39}"/>
                  </a:ext>
                </a:extLst>
              </p14:cNvPr>
              <p14:cNvContentPartPr/>
              <p14:nvPr/>
            </p14:nvContentPartPr>
            <p14:xfrm>
              <a:off x="6160260" y="2826210"/>
              <a:ext cx="2423880" cy="38880"/>
            </p14:xfrm>
          </p:contentPart>
        </mc:Choice>
        <mc:Fallback xmlns="">
          <p:pic>
            <p:nvPicPr>
              <p:cNvPr id="14" name="Ink 13">
                <a:extLst>
                  <a:ext uri="{FF2B5EF4-FFF2-40B4-BE49-F238E27FC236}">
                    <a16:creationId xmlns:a16="http://schemas.microsoft.com/office/drawing/2014/main" id="{5355B96D-4694-4386-B61F-4B3763ADDF39}"/>
                  </a:ext>
                </a:extLst>
              </p:cNvPr>
              <p:cNvPicPr/>
              <p:nvPr/>
            </p:nvPicPr>
            <p:blipFill>
              <a:blip r:embed="rId23"/>
              <a:stretch>
                <a:fillRect/>
              </a:stretch>
            </p:blipFill>
            <p:spPr>
              <a:xfrm>
                <a:off x="6106620" y="2718570"/>
                <a:ext cx="25315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B2CEADC2-4474-4AC1-A1C8-B36795A0E06B}"/>
                  </a:ext>
                </a:extLst>
              </p14:cNvPr>
              <p14:cNvContentPartPr/>
              <p14:nvPr/>
            </p14:nvContentPartPr>
            <p14:xfrm>
              <a:off x="129180" y="3123570"/>
              <a:ext cx="2140920" cy="45000"/>
            </p14:xfrm>
          </p:contentPart>
        </mc:Choice>
        <mc:Fallback xmlns="">
          <p:pic>
            <p:nvPicPr>
              <p:cNvPr id="15" name="Ink 14">
                <a:extLst>
                  <a:ext uri="{FF2B5EF4-FFF2-40B4-BE49-F238E27FC236}">
                    <a16:creationId xmlns:a16="http://schemas.microsoft.com/office/drawing/2014/main" id="{B2CEADC2-4474-4AC1-A1C8-B36795A0E06B}"/>
                  </a:ext>
                </a:extLst>
              </p:cNvPr>
              <p:cNvPicPr/>
              <p:nvPr/>
            </p:nvPicPr>
            <p:blipFill>
              <a:blip r:embed="rId25"/>
              <a:stretch>
                <a:fillRect/>
              </a:stretch>
            </p:blipFill>
            <p:spPr>
              <a:xfrm>
                <a:off x="75540" y="3015930"/>
                <a:ext cx="22485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BC4DEC6C-EF3F-4D00-A10E-B2DCF9B7A3D1}"/>
                  </a:ext>
                </a:extLst>
              </p14:cNvPr>
              <p14:cNvContentPartPr/>
              <p14:nvPr/>
            </p14:nvContentPartPr>
            <p14:xfrm>
              <a:off x="2948340" y="3154530"/>
              <a:ext cx="2645640" cy="65520"/>
            </p14:xfrm>
          </p:contentPart>
        </mc:Choice>
        <mc:Fallback xmlns="">
          <p:pic>
            <p:nvPicPr>
              <p:cNvPr id="16" name="Ink 15">
                <a:extLst>
                  <a:ext uri="{FF2B5EF4-FFF2-40B4-BE49-F238E27FC236}">
                    <a16:creationId xmlns:a16="http://schemas.microsoft.com/office/drawing/2014/main" id="{BC4DEC6C-EF3F-4D00-A10E-B2DCF9B7A3D1}"/>
                  </a:ext>
                </a:extLst>
              </p:cNvPr>
              <p:cNvPicPr/>
              <p:nvPr/>
            </p:nvPicPr>
            <p:blipFill>
              <a:blip r:embed="rId27"/>
              <a:stretch>
                <a:fillRect/>
              </a:stretch>
            </p:blipFill>
            <p:spPr>
              <a:xfrm>
                <a:off x="2894700" y="3046530"/>
                <a:ext cx="27532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A6FFEC6F-FD35-47AC-BC04-9E90F7403877}"/>
                  </a:ext>
                </a:extLst>
              </p14:cNvPr>
              <p14:cNvContentPartPr/>
              <p14:nvPr/>
            </p14:nvContentPartPr>
            <p14:xfrm>
              <a:off x="936660" y="4682010"/>
              <a:ext cx="1613520" cy="57960"/>
            </p14:xfrm>
          </p:contentPart>
        </mc:Choice>
        <mc:Fallback xmlns="">
          <p:pic>
            <p:nvPicPr>
              <p:cNvPr id="18" name="Ink 17">
                <a:extLst>
                  <a:ext uri="{FF2B5EF4-FFF2-40B4-BE49-F238E27FC236}">
                    <a16:creationId xmlns:a16="http://schemas.microsoft.com/office/drawing/2014/main" id="{A6FFEC6F-FD35-47AC-BC04-9E90F7403877}"/>
                  </a:ext>
                </a:extLst>
              </p:cNvPr>
              <p:cNvPicPr/>
              <p:nvPr/>
            </p:nvPicPr>
            <p:blipFill>
              <a:blip r:embed="rId31"/>
              <a:stretch>
                <a:fillRect/>
              </a:stretch>
            </p:blipFill>
            <p:spPr>
              <a:xfrm>
                <a:off x="883020" y="4574010"/>
                <a:ext cx="17211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F10622F9-500A-446E-8EF2-93362F0A34D1}"/>
                  </a:ext>
                </a:extLst>
              </p14:cNvPr>
              <p14:cNvContentPartPr/>
              <p14:nvPr/>
            </p14:nvContentPartPr>
            <p14:xfrm>
              <a:off x="597900" y="5436570"/>
              <a:ext cx="3256920" cy="57600"/>
            </p14:xfrm>
          </p:contentPart>
        </mc:Choice>
        <mc:Fallback xmlns="">
          <p:pic>
            <p:nvPicPr>
              <p:cNvPr id="19" name="Ink 18">
                <a:extLst>
                  <a:ext uri="{FF2B5EF4-FFF2-40B4-BE49-F238E27FC236}">
                    <a16:creationId xmlns:a16="http://schemas.microsoft.com/office/drawing/2014/main" id="{F10622F9-500A-446E-8EF2-93362F0A34D1}"/>
                  </a:ext>
                </a:extLst>
              </p:cNvPr>
              <p:cNvPicPr/>
              <p:nvPr/>
            </p:nvPicPr>
            <p:blipFill>
              <a:blip r:embed="rId33"/>
              <a:stretch>
                <a:fillRect/>
              </a:stretch>
            </p:blipFill>
            <p:spPr>
              <a:xfrm>
                <a:off x="544260" y="5328570"/>
                <a:ext cx="33645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052A5E40-BA31-456C-B97F-B0E7869A2D30}"/>
                  </a:ext>
                </a:extLst>
              </p14:cNvPr>
              <p14:cNvContentPartPr/>
              <p14:nvPr/>
            </p14:nvContentPartPr>
            <p14:xfrm>
              <a:off x="3878220" y="5448450"/>
              <a:ext cx="4989240" cy="79920"/>
            </p14:xfrm>
          </p:contentPart>
        </mc:Choice>
        <mc:Fallback xmlns="">
          <p:pic>
            <p:nvPicPr>
              <p:cNvPr id="20" name="Ink 19">
                <a:extLst>
                  <a:ext uri="{FF2B5EF4-FFF2-40B4-BE49-F238E27FC236}">
                    <a16:creationId xmlns:a16="http://schemas.microsoft.com/office/drawing/2014/main" id="{052A5E40-BA31-456C-B97F-B0E7869A2D30}"/>
                  </a:ext>
                </a:extLst>
              </p:cNvPr>
              <p:cNvPicPr/>
              <p:nvPr/>
            </p:nvPicPr>
            <p:blipFill>
              <a:blip r:embed="rId35"/>
              <a:stretch>
                <a:fillRect/>
              </a:stretch>
            </p:blipFill>
            <p:spPr>
              <a:xfrm>
                <a:off x="3824580" y="5340450"/>
                <a:ext cx="50968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D1B04255-089A-4D9F-9635-B2427D8D8ACF}"/>
                  </a:ext>
                </a:extLst>
              </p14:cNvPr>
              <p14:cNvContentPartPr/>
              <p14:nvPr/>
            </p14:nvContentPartPr>
            <p14:xfrm>
              <a:off x="148260" y="5748690"/>
              <a:ext cx="897480" cy="23760"/>
            </p14:xfrm>
          </p:contentPart>
        </mc:Choice>
        <mc:Fallback xmlns="">
          <p:pic>
            <p:nvPicPr>
              <p:cNvPr id="21" name="Ink 20">
                <a:extLst>
                  <a:ext uri="{FF2B5EF4-FFF2-40B4-BE49-F238E27FC236}">
                    <a16:creationId xmlns:a16="http://schemas.microsoft.com/office/drawing/2014/main" id="{D1B04255-089A-4D9F-9635-B2427D8D8ACF}"/>
                  </a:ext>
                </a:extLst>
              </p:cNvPr>
              <p:cNvPicPr/>
              <p:nvPr/>
            </p:nvPicPr>
            <p:blipFill>
              <a:blip r:embed="rId37"/>
              <a:stretch>
                <a:fillRect/>
              </a:stretch>
            </p:blipFill>
            <p:spPr>
              <a:xfrm>
                <a:off x="94620" y="5640690"/>
                <a:ext cx="10051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EA0DA3A6-6DFE-4580-A111-8567A6F51F2A}"/>
                  </a:ext>
                </a:extLst>
              </p14:cNvPr>
              <p14:cNvContentPartPr/>
              <p14:nvPr/>
            </p14:nvContentPartPr>
            <p14:xfrm>
              <a:off x="3828540" y="4712250"/>
              <a:ext cx="486360" cy="45360"/>
            </p14:xfrm>
          </p:contentPart>
        </mc:Choice>
        <mc:Fallback xmlns="">
          <p:pic>
            <p:nvPicPr>
              <p:cNvPr id="22" name="Ink 21">
                <a:extLst>
                  <a:ext uri="{FF2B5EF4-FFF2-40B4-BE49-F238E27FC236}">
                    <a16:creationId xmlns:a16="http://schemas.microsoft.com/office/drawing/2014/main" id="{EA0DA3A6-6DFE-4580-A111-8567A6F51F2A}"/>
                  </a:ext>
                </a:extLst>
              </p:cNvPr>
              <p:cNvPicPr/>
              <p:nvPr/>
            </p:nvPicPr>
            <p:blipFill>
              <a:blip r:embed="rId39"/>
              <a:stretch>
                <a:fillRect/>
              </a:stretch>
            </p:blipFill>
            <p:spPr>
              <a:xfrm>
                <a:off x="3774900" y="4604610"/>
                <a:ext cx="594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B53C6D61-116D-4BF1-A634-758F4ECF546B}"/>
                  </a:ext>
                </a:extLst>
              </p14:cNvPr>
              <p14:cNvContentPartPr/>
              <p14:nvPr/>
            </p14:nvContentPartPr>
            <p14:xfrm>
              <a:off x="1679700" y="5733930"/>
              <a:ext cx="6155280" cy="88200"/>
            </p14:xfrm>
          </p:contentPart>
        </mc:Choice>
        <mc:Fallback xmlns="">
          <p:pic>
            <p:nvPicPr>
              <p:cNvPr id="25" name="Ink 24">
                <a:extLst>
                  <a:ext uri="{FF2B5EF4-FFF2-40B4-BE49-F238E27FC236}">
                    <a16:creationId xmlns:a16="http://schemas.microsoft.com/office/drawing/2014/main" id="{B53C6D61-116D-4BF1-A634-758F4ECF546B}"/>
                  </a:ext>
                </a:extLst>
              </p:cNvPr>
              <p:cNvPicPr/>
              <p:nvPr/>
            </p:nvPicPr>
            <p:blipFill>
              <a:blip r:embed="rId41"/>
              <a:stretch>
                <a:fillRect/>
              </a:stretch>
            </p:blipFill>
            <p:spPr>
              <a:xfrm>
                <a:off x="1626060" y="5625930"/>
                <a:ext cx="62629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71F7954B-3F13-49B8-8CEE-B7FE20844B25}"/>
                  </a:ext>
                </a:extLst>
              </p14:cNvPr>
              <p14:cNvContentPartPr/>
              <p14:nvPr/>
            </p14:nvContentPartPr>
            <p14:xfrm>
              <a:off x="7825260" y="5764170"/>
              <a:ext cx="5760" cy="360"/>
            </p14:xfrm>
          </p:contentPart>
        </mc:Choice>
        <mc:Fallback xmlns="">
          <p:pic>
            <p:nvPicPr>
              <p:cNvPr id="26" name="Ink 25">
                <a:extLst>
                  <a:ext uri="{FF2B5EF4-FFF2-40B4-BE49-F238E27FC236}">
                    <a16:creationId xmlns:a16="http://schemas.microsoft.com/office/drawing/2014/main" id="{71F7954B-3F13-49B8-8CEE-B7FE20844B25}"/>
                  </a:ext>
                </a:extLst>
              </p:cNvPr>
              <p:cNvPicPr/>
              <p:nvPr/>
            </p:nvPicPr>
            <p:blipFill>
              <a:blip r:embed="rId43"/>
              <a:stretch>
                <a:fillRect/>
              </a:stretch>
            </p:blipFill>
            <p:spPr>
              <a:xfrm>
                <a:off x="7771620" y="5656170"/>
                <a:ext cx="113400" cy="216000"/>
              </a:xfrm>
              <a:prstGeom prst="rect">
                <a:avLst/>
              </a:prstGeom>
            </p:spPr>
          </p:pic>
        </mc:Fallback>
      </mc:AlternateContent>
    </p:spTree>
    <p:extLst>
      <p:ext uri="{BB962C8B-B14F-4D97-AF65-F5344CB8AC3E}">
        <p14:creationId xmlns:p14="http://schemas.microsoft.com/office/powerpoint/2010/main" val="2433259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599"/>
            <a:ext cx="8839199" cy="2424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797277"/>
            <a:ext cx="8747369"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41</a:t>
            </a:fld>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5B5D431D-4C52-46F3-AD13-310294796F70}"/>
                  </a:ext>
                </a:extLst>
              </p14:cNvPr>
              <p14:cNvContentPartPr/>
              <p14:nvPr/>
            </p14:nvContentPartPr>
            <p14:xfrm>
              <a:off x="258780" y="643320"/>
              <a:ext cx="5457600" cy="106920"/>
            </p14:xfrm>
          </p:contentPart>
        </mc:Choice>
        <mc:Fallback xmlns="">
          <p:pic>
            <p:nvPicPr>
              <p:cNvPr id="3" name="Ink 2">
                <a:extLst>
                  <a:ext uri="{FF2B5EF4-FFF2-40B4-BE49-F238E27FC236}">
                    <a16:creationId xmlns:a16="http://schemas.microsoft.com/office/drawing/2014/main" id="{5B5D431D-4C52-46F3-AD13-310294796F70}"/>
                  </a:ext>
                </a:extLst>
              </p:cNvPr>
              <p:cNvPicPr/>
              <p:nvPr/>
            </p:nvPicPr>
            <p:blipFill>
              <a:blip r:embed="rId5"/>
              <a:stretch>
                <a:fillRect/>
              </a:stretch>
            </p:blipFill>
            <p:spPr>
              <a:xfrm>
                <a:off x="205140" y="535680"/>
                <a:ext cx="55652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1ED08C0-88C8-4B47-9684-032094065BE0}"/>
                  </a:ext>
                </a:extLst>
              </p14:cNvPr>
              <p14:cNvContentPartPr/>
              <p14:nvPr/>
            </p14:nvContentPartPr>
            <p14:xfrm>
              <a:off x="613020" y="1774440"/>
              <a:ext cx="5729760" cy="104040"/>
            </p14:xfrm>
          </p:contentPart>
        </mc:Choice>
        <mc:Fallback xmlns="">
          <p:pic>
            <p:nvPicPr>
              <p:cNvPr id="4" name="Ink 3">
                <a:extLst>
                  <a:ext uri="{FF2B5EF4-FFF2-40B4-BE49-F238E27FC236}">
                    <a16:creationId xmlns:a16="http://schemas.microsoft.com/office/drawing/2014/main" id="{81ED08C0-88C8-4B47-9684-032094065BE0}"/>
                  </a:ext>
                </a:extLst>
              </p:cNvPr>
              <p:cNvPicPr/>
              <p:nvPr/>
            </p:nvPicPr>
            <p:blipFill>
              <a:blip r:embed="rId7"/>
              <a:stretch>
                <a:fillRect/>
              </a:stretch>
            </p:blipFill>
            <p:spPr>
              <a:xfrm>
                <a:off x="559380" y="1666800"/>
                <a:ext cx="58374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05DBE6C7-CCA4-4DEB-862F-AF2B10B219D9}"/>
                  </a:ext>
                </a:extLst>
              </p14:cNvPr>
              <p14:cNvContentPartPr/>
              <p14:nvPr/>
            </p14:nvContentPartPr>
            <p14:xfrm>
              <a:off x="292980" y="2075760"/>
              <a:ext cx="2181240" cy="82800"/>
            </p14:xfrm>
          </p:contentPart>
        </mc:Choice>
        <mc:Fallback xmlns="">
          <p:pic>
            <p:nvPicPr>
              <p:cNvPr id="6" name="Ink 5">
                <a:extLst>
                  <a:ext uri="{FF2B5EF4-FFF2-40B4-BE49-F238E27FC236}">
                    <a16:creationId xmlns:a16="http://schemas.microsoft.com/office/drawing/2014/main" id="{05DBE6C7-CCA4-4DEB-862F-AF2B10B219D9}"/>
                  </a:ext>
                </a:extLst>
              </p:cNvPr>
              <p:cNvPicPr/>
              <p:nvPr/>
            </p:nvPicPr>
            <p:blipFill>
              <a:blip r:embed="rId9"/>
              <a:stretch>
                <a:fillRect/>
              </a:stretch>
            </p:blipFill>
            <p:spPr>
              <a:xfrm>
                <a:off x="239340" y="1968120"/>
                <a:ext cx="22888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5EC38AC-F3C5-4F75-B71D-3C8549589172}"/>
                  </a:ext>
                </a:extLst>
              </p14:cNvPr>
              <p14:cNvContentPartPr/>
              <p14:nvPr/>
            </p14:nvContentPartPr>
            <p14:xfrm>
              <a:off x="289020" y="2400480"/>
              <a:ext cx="1226160" cy="30600"/>
            </p14:xfrm>
          </p:contentPart>
        </mc:Choice>
        <mc:Fallback xmlns="">
          <p:pic>
            <p:nvPicPr>
              <p:cNvPr id="8" name="Ink 7">
                <a:extLst>
                  <a:ext uri="{FF2B5EF4-FFF2-40B4-BE49-F238E27FC236}">
                    <a16:creationId xmlns:a16="http://schemas.microsoft.com/office/drawing/2014/main" id="{65EC38AC-F3C5-4F75-B71D-3C8549589172}"/>
                  </a:ext>
                </a:extLst>
              </p:cNvPr>
              <p:cNvPicPr/>
              <p:nvPr/>
            </p:nvPicPr>
            <p:blipFill>
              <a:blip r:embed="rId11"/>
              <a:stretch>
                <a:fillRect/>
              </a:stretch>
            </p:blipFill>
            <p:spPr>
              <a:xfrm>
                <a:off x="235380" y="2292480"/>
                <a:ext cx="1333800" cy="246240"/>
              </a:xfrm>
              <a:prstGeom prst="rect">
                <a:avLst/>
              </a:prstGeom>
            </p:spPr>
          </p:pic>
        </mc:Fallback>
      </mc:AlternateContent>
      <p:sp>
        <p:nvSpPr>
          <p:cNvPr id="9" name="Rectangle 8">
            <a:extLst>
              <a:ext uri="{FF2B5EF4-FFF2-40B4-BE49-F238E27FC236}">
                <a16:creationId xmlns:a16="http://schemas.microsoft.com/office/drawing/2014/main" id="{4055F800-F28B-4F81-8D50-055CB0280788}"/>
              </a:ext>
            </a:extLst>
          </p:cNvPr>
          <p:cNvSpPr/>
          <p:nvPr/>
        </p:nvSpPr>
        <p:spPr>
          <a:xfrm>
            <a:off x="106771" y="2797277"/>
            <a:ext cx="8747369" cy="22860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A4FAE8B9-181C-46E4-B4EC-B469E4DB303F}"/>
                  </a:ext>
                </a:extLst>
              </p14:cNvPr>
              <p14:cNvContentPartPr/>
              <p14:nvPr/>
            </p14:nvContentPartPr>
            <p14:xfrm>
              <a:off x="6526020" y="1813320"/>
              <a:ext cx="1064520" cy="107280"/>
            </p14:xfrm>
          </p:contentPart>
        </mc:Choice>
        <mc:Fallback xmlns="">
          <p:pic>
            <p:nvPicPr>
              <p:cNvPr id="10" name="Ink 9">
                <a:extLst>
                  <a:ext uri="{FF2B5EF4-FFF2-40B4-BE49-F238E27FC236}">
                    <a16:creationId xmlns:a16="http://schemas.microsoft.com/office/drawing/2014/main" id="{A4FAE8B9-181C-46E4-B4EC-B469E4DB303F}"/>
                  </a:ext>
                </a:extLst>
              </p:cNvPr>
              <p:cNvPicPr/>
              <p:nvPr/>
            </p:nvPicPr>
            <p:blipFill>
              <a:blip r:embed="rId13"/>
              <a:stretch>
                <a:fillRect/>
              </a:stretch>
            </p:blipFill>
            <p:spPr>
              <a:xfrm>
                <a:off x="6472380" y="1705320"/>
                <a:ext cx="11721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357971BB-9C53-4939-A86D-4CCD35F29D58}"/>
                  </a:ext>
                </a:extLst>
              </p14:cNvPr>
              <p14:cNvContentPartPr/>
              <p14:nvPr/>
            </p14:nvContentPartPr>
            <p14:xfrm>
              <a:off x="1329420" y="4766040"/>
              <a:ext cx="3084480" cy="64080"/>
            </p14:xfrm>
          </p:contentPart>
        </mc:Choice>
        <mc:Fallback xmlns="">
          <p:pic>
            <p:nvPicPr>
              <p:cNvPr id="11" name="Ink 10">
                <a:extLst>
                  <a:ext uri="{FF2B5EF4-FFF2-40B4-BE49-F238E27FC236}">
                    <a16:creationId xmlns:a16="http://schemas.microsoft.com/office/drawing/2014/main" id="{357971BB-9C53-4939-A86D-4CCD35F29D58}"/>
                  </a:ext>
                </a:extLst>
              </p:cNvPr>
              <p:cNvPicPr/>
              <p:nvPr/>
            </p:nvPicPr>
            <p:blipFill>
              <a:blip r:embed="rId15"/>
              <a:stretch>
                <a:fillRect/>
              </a:stretch>
            </p:blipFill>
            <p:spPr>
              <a:xfrm>
                <a:off x="1275780" y="4658040"/>
                <a:ext cx="3192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298EEDDC-EFAD-4E1A-965C-DC75CA9B6CEA}"/>
                  </a:ext>
                </a:extLst>
              </p14:cNvPr>
              <p14:cNvContentPartPr/>
              <p14:nvPr/>
            </p14:nvContentPartPr>
            <p14:xfrm>
              <a:off x="7737780" y="1828080"/>
              <a:ext cx="1116360" cy="35280"/>
            </p14:xfrm>
          </p:contentPart>
        </mc:Choice>
        <mc:Fallback xmlns="">
          <p:pic>
            <p:nvPicPr>
              <p:cNvPr id="13" name="Ink 12">
                <a:extLst>
                  <a:ext uri="{FF2B5EF4-FFF2-40B4-BE49-F238E27FC236}">
                    <a16:creationId xmlns:a16="http://schemas.microsoft.com/office/drawing/2014/main" id="{298EEDDC-EFAD-4E1A-965C-DC75CA9B6CEA}"/>
                  </a:ext>
                </a:extLst>
              </p:cNvPr>
              <p:cNvPicPr/>
              <p:nvPr/>
            </p:nvPicPr>
            <p:blipFill>
              <a:blip r:embed="rId17"/>
              <a:stretch>
                <a:fillRect/>
              </a:stretch>
            </p:blipFill>
            <p:spPr>
              <a:xfrm>
                <a:off x="7684140" y="1720440"/>
                <a:ext cx="1224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CA8CCBE3-8C58-488B-B08E-EE9CA595658F}"/>
                  </a:ext>
                </a:extLst>
              </p14:cNvPr>
              <p14:cNvContentPartPr/>
              <p14:nvPr/>
            </p14:nvContentPartPr>
            <p14:xfrm>
              <a:off x="2712180" y="2091960"/>
              <a:ext cx="6076800" cy="87120"/>
            </p14:xfrm>
          </p:contentPart>
        </mc:Choice>
        <mc:Fallback xmlns="">
          <p:pic>
            <p:nvPicPr>
              <p:cNvPr id="14" name="Ink 13">
                <a:extLst>
                  <a:ext uri="{FF2B5EF4-FFF2-40B4-BE49-F238E27FC236}">
                    <a16:creationId xmlns:a16="http://schemas.microsoft.com/office/drawing/2014/main" id="{CA8CCBE3-8C58-488B-B08E-EE9CA595658F}"/>
                  </a:ext>
                </a:extLst>
              </p:cNvPr>
              <p:cNvPicPr/>
              <p:nvPr/>
            </p:nvPicPr>
            <p:blipFill>
              <a:blip r:embed="rId19"/>
              <a:stretch>
                <a:fillRect/>
              </a:stretch>
            </p:blipFill>
            <p:spPr>
              <a:xfrm>
                <a:off x="2658540" y="1983960"/>
                <a:ext cx="61844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1192256B-1FBF-4D81-82A9-24B3D10DC46E}"/>
                  </a:ext>
                </a:extLst>
              </p14:cNvPr>
              <p14:cNvContentPartPr/>
              <p14:nvPr/>
            </p14:nvContentPartPr>
            <p14:xfrm>
              <a:off x="1283700" y="4830840"/>
              <a:ext cx="3087360" cy="99360"/>
            </p14:xfrm>
          </p:contentPart>
        </mc:Choice>
        <mc:Fallback xmlns="">
          <p:pic>
            <p:nvPicPr>
              <p:cNvPr id="16" name="Ink 15">
                <a:extLst>
                  <a:ext uri="{FF2B5EF4-FFF2-40B4-BE49-F238E27FC236}">
                    <a16:creationId xmlns:a16="http://schemas.microsoft.com/office/drawing/2014/main" id="{1192256B-1FBF-4D81-82A9-24B3D10DC46E}"/>
                  </a:ext>
                </a:extLst>
              </p:cNvPr>
              <p:cNvPicPr/>
              <p:nvPr/>
            </p:nvPicPr>
            <p:blipFill>
              <a:blip r:embed="rId21"/>
              <a:stretch>
                <a:fillRect/>
              </a:stretch>
            </p:blipFill>
            <p:spPr>
              <a:xfrm>
                <a:off x="1230060" y="4722840"/>
                <a:ext cx="31950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C7E29D27-D339-4AC5-A026-3E297164B03F}"/>
                  </a:ext>
                </a:extLst>
              </p14:cNvPr>
              <p14:cNvContentPartPr/>
              <p14:nvPr/>
            </p14:nvContentPartPr>
            <p14:xfrm>
              <a:off x="3965700" y="4872600"/>
              <a:ext cx="462240" cy="27000"/>
            </p14:xfrm>
          </p:contentPart>
        </mc:Choice>
        <mc:Fallback xmlns="">
          <p:pic>
            <p:nvPicPr>
              <p:cNvPr id="19" name="Ink 18">
                <a:extLst>
                  <a:ext uri="{FF2B5EF4-FFF2-40B4-BE49-F238E27FC236}">
                    <a16:creationId xmlns:a16="http://schemas.microsoft.com/office/drawing/2014/main" id="{C7E29D27-D339-4AC5-A026-3E297164B03F}"/>
                  </a:ext>
                </a:extLst>
              </p:cNvPr>
              <p:cNvPicPr/>
              <p:nvPr/>
            </p:nvPicPr>
            <p:blipFill>
              <a:blip r:embed="rId23"/>
              <a:stretch>
                <a:fillRect/>
              </a:stretch>
            </p:blipFill>
            <p:spPr>
              <a:xfrm>
                <a:off x="3912060" y="4764600"/>
                <a:ext cx="5698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6AE95D6D-0F9D-443B-8198-6375E02D5991}"/>
                  </a:ext>
                </a:extLst>
              </p14:cNvPr>
              <p14:cNvContentPartPr/>
              <p14:nvPr/>
            </p14:nvContentPartPr>
            <p14:xfrm>
              <a:off x="1251300" y="4597920"/>
              <a:ext cx="3243600" cy="366480"/>
            </p14:xfrm>
          </p:contentPart>
        </mc:Choice>
        <mc:Fallback xmlns="">
          <p:pic>
            <p:nvPicPr>
              <p:cNvPr id="20" name="Ink 19">
                <a:extLst>
                  <a:ext uri="{FF2B5EF4-FFF2-40B4-BE49-F238E27FC236}">
                    <a16:creationId xmlns:a16="http://schemas.microsoft.com/office/drawing/2014/main" id="{6AE95D6D-0F9D-443B-8198-6375E02D5991}"/>
                  </a:ext>
                </a:extLst>
              </p:cNvPr>
              <p:cNvPicPr/>
              <p:nvPr/>
            </p:nvPicPr>
            <p:blipFill>
              <a:blip r:embed="rId25"/>
              <a:stretch>
                <a:fillRect/>
              </a:stretch>
            </p:blipFill>
            <p:spPr>
              <a:xfrm>
                <a:off x="1197300" y="4490280"/>
                <a:ext cx="335124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EB1ADFA3-4941-4618-BC84-DDE8D2F7C03D}"/>
                  </a:ext>
                </a:extLst>
              </p14:cNvPr>
              <p14:cNvContentPartPr/>
              <p14:nvPr/>
            </p14:nvContentPartPr>
            <p14:xfrm>
              <a:off x="5101140" y="2403060"/>
              <a:ext cx="1058040" cy="60120"/>
            </p14:xfrm>
          </p:contentPart>
        </mc:Choice>
        <mc:Fallback xmlns="">
          <p:pic>
            <p:nvPicPr>
              <p:cNvPr id="21" name="Ink 20">
                <a:extLst>
                  <a:ext uri="{FF2B5EF4-FFF2-40B4-BE49-F238E27FC236}">
                    <a16:creationId xmlns:a16="http://schemas.microsoft.com/office/drawing/2014/main" id="{EB1ADFA3-4941-4618-BC84-DDE8D2F7C03D}"/>
                  </a:ext>
                </a:extLst>
              </p:cNvPr>
              <p:cNvPicPr/>
              <p:nvPr/>
            </p:nvPicPr>
            <p:blipFill>
              <a:blip r:embed="rId27"/>
              <a:stretch>
                <a:fillRect/>
              </a:stretch>
            </p:blipFill>
            <p:spPr>
              <a:xfrm>
                <a:off x="5047500" y="2295420"/>
                <a:ext cx="1165680" cy="275760"/>
              </a:xfrm>
              <a:prstGeom prst="rect">
                <a:avLst/>
              </a:prstGeom>
            </p:spPr>
          </p:pic>
        </mc:Fallback>
      </mc:AlternateContent>
      <p:sp>
        <p:nvSpPr>
          <p:cNvPr id="5" name="TextBox 4">
            <a:extLst>
              <a:ext uri="{FF2B5EF4-FFF2-40B4-BE49-F238E27FC236}">
                <a16:creationId xmlns:a16="http://schemas.microsoft.com/office/drawing/2014/main" id="{01061C1B-A89F-4057-834B-238479559F46}"/>
              </a:ext>
            </a:extLst>
          </p:cNvPr>
          <p:cNvSpPr txBox="1"/>
          <p:nvPr/>
        </p:nvSpPr>
        <p:spPr>
          <a:xfrm>
            <a:off x="304800" y="5505863"/>
            <a:ext cx="6688113" cy="400110"/>
          </a:xfrm>
          <a:prstGeom prst="rect">
            <a:avLst/>
          </a:prstGeom>
          <a:noFill/>
        </p:spPr>
        <p:txBody>
          <a:bodyPr wrap="none" rtlCol="0">
            <a:spAutoFit/>
          </a:bodyPr>
          <a:lstStyle/>
          <a:p>
            <a:r>
              <a:rPr lang="en-US" sz="2000" dirty="0">
                <a:solidFill>
                  <a:srgbClr val="00B050"/>
                </a:solidFill>
              </a:rPr>
              <a:t>However, the </a:t>
            </a:r>
            <a:r>
              <a:rPr lang="en-US" sz="2000" b="1" dirty="0">
                <a:solidFill>
                  <a:srgbClr val="00B050"/>
                </a:solidFill>
              </a:rPr>
              <a:t>port map </a:t>
            </a:r>
            <a:r>
              <a:rPr lang="en-US" sz="2000" dirty="0">
                <a:solidFill>
                  <a:srgbClr val="00B050"/>
                </a:solidFill>
              </a:rPr>
              <a:t>statements are the same in both ways.</a:t>
            </a:r>
          </a:p>
        </p:txBody>
      </p:sp>
    </p:spTree>
    <p:extLst>
      <p:ext uri="{BB962C8B-B14F-4D97-AF65-F5344CB8AC3E}">
        <p14:creationId xmlns:p14="http://schemas.microsoft.com/office/powerpoint/2010/main" val="2385173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81000"/>
            <a:ext cx="9144000" cy="5910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42</a:t>
            </a:fld>
            <a:endParaRPr lang="en-US"/>
          </a:p>
        </p:txBody>
      </p:sp>
      <p:sp>
        <p:nvSpPr>
          <p:cNvPr id="4" name="Rectangle 3">
            <a:extLst>
              <a:ext uri="{FF2B5EF4-FFF2-40B4-BE49-F238E27FC236}">
                <a16:creationId xmlns:a16="http://schemas.microsoft.com/office/drawing/2014/main" id="{4CC5DC19-4A6C-4FFA-A29B-E7AFA071B8B6}"/>
              </a:ext>
            </a:extLst>
          </p:cNvPr>
          <p:cNvSpPr/>
          <p:nvPr/>
        </p:nvSpPr>
        <p:spPr>
          <a:xfrm>
            <a:off x="1905000" y="1524000"/>
            <a:ext cx="4038600" cy="1676400"/>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DFD102B-2AC8-402E-842C-AF532DFF0780}"/>
              </a:ext>
            </a:extLst>
          </p:cNvPr>
          <p:cNvSpPr/>
          <p:nvPr/>
        </p:nvSpPr>
        <p:spPr>
          <a:xfrm>
            <a:off x="5410200" y="1154668"/>
            <a:ext cx="2786404" cy="369332"/>
          </a:xfrm>
          <a:prstGeom prst="rect">
            <a:avLst/>
          </a:prstGeom>
        </p:spPr>
        <p:txBody>
          <a:bodyPr wrap="none">
            <a:spAutoFit/>
          </a:bodyPr>
          <a:lstStyle/>
          <a:p>
            <a:r>
              <a:rPr lang="en-US" b="1" dirty="0">
                <a:solidFill>
                  <a:srgbClr val="00B050"/>
                </a:solidFill>
              </a:rPr>
              <a:t>using the old VHDL-87 way.</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CAE0788-6F60-4EF4-B984-B5819289D4FB}"/>
                  </a:ext>
                </a:extLst>
              </p14:cNvPr>
              <p14:cNvContentPartPr/>
              <p14:nvPr/>
            </p14:nvContentPartPr>
            <p14:xfrm>
              <a:off x="1836522" y="4156408"/>
              <a:ext cx="2567520" cy="63360"/>
            </p14:xfrm>
          </p:contentPart>
        </mc:Choice>
        <mc:Fallback xmlns="">
          <p:pic>
            <p:nvPicPr>
              <p:cNvPr id="5" name="Ink 4">
                <a:extLst>
                  <a:ext uri="{FF2B5EF4-FFF2-40B4-BE49-F238E27FC236}">
                    <a16:creationId xmlns:a16="http://schemas.microsoft.com/office/drawing/2014/main" id="{CCAE0788-6F60-4EF4-B984-B5819289D4FB}"/>
                  </a:ext>
                </a:extLst>
              </p:cNvPr>
              <p:cNvPicPr/>
              <p:nvPr/>
            </p:nvPicPr>
            <p:blipFill>
              <a:blip r:embed="rId4"/>
              <a:stretch>
                <a:fillRect/>
              </a:stretch>
            </p:blipFill>
            <p:spPr>
              <a:xfrm>
                <a:off x="1782882" y="4048768"/>
                <a:ext cx="2675160" cy="279000"/>
              </a:xfrm>
              <a:prstGeom prst="rect">
                <a:avLst/>
              </a:prstGeom>
            </p:spPr>
          </p:pic>
        </mc:Fallback>
      </mc:AlternateContent>
    </p:spTree>
    <p:extLst>
      <p:ext uri="{BB962C8B-B14F-4D97-AF65-F5344CB8AC3E}">
        <p14:creationId xmlns:p14="http://schemas.microsoft.com/office/powerpoint/2010/main" val="239062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4298" y="228600"/>
            <a:ext cx="7744171" cy="646331"/>
          </a:xfrm>
          <a:prstGeom prst="rect">
            <a:avLst/>
          </a:prstGeom>
          <a:noFill/>
        </p:spPr>
        <p:txBody>
          <a:bodyPr wrap="none" rtlCol="0">
            <a:spAutoFit/>
          </a:bodyPr>
          <a:lstStyle/>
          <a:p>
            <a:r>
              <a:rPr lang="en-US" sz="3600" dirty="0"/>
              <a:t>Handling Unused Signals with Port Maps</a:t>
            </a:r>
          </a:p>
        </p:txBody>
      </p:sp>
      <p:sp>
        <p:nvSpPr>
          <p:cNvPr id="3" name="TextBox 2"/>
          <p:cNvSpPr txBox="1"/>
          <p:nvPr/>
        </p:nvSpPr>
        <p:spPr>
          <a:xfrm>
            <a:off x="193078" y="874931"/>
            <a:ext cx="8926611" cy="461665"/>
          </a:xfrm>
          <a:prstGeom prst="rect">
            <a:avLst/>
          </a:prstGeom>
          <a:noFill/>
        </p:spPr>
        <p:txBody>
          <a:bodyPr wrap="none" rtlCol="0">
            <a:spAutoFit/>
          </a:bodyPr>
          <a:lstStyle/>
          <a:p>
            <a:r>
              <a:rPr lang="en-US" sz="2400" dirty="0"/>
              <a:t>Reference </a:t>
            </a:r>
            <a:r>
              <a:rPr lang="en-US" sz="2400" dirty="0">
                <a:hlinkClick r:id="rId2"/>
              </a:rPr>
              <a:t>www.NandLand.com</a:t>
            </a:r>
            <a:r>
              <a:rPr lang="en-US" sz="2400" dirty="0"/>
              <a:t> “Dealing with unused signals in VHDL”</a:t>
            </a:r>
          </a:p>
        </p:txBody>
      </p:sp>
      <p:sp>
        <p:nvSpPr>
          <p:cNvPr id="4" name="TextBox 3"/>
          <p:cNvSpPr txBox="1"/>
          <p:nvPr/>
        </p:nvSpPr>
        <p:spPr>
          <a:xfrm>
            <a:off x="274662" y="1905000"/>
            <a:ext cx="8641918" cy="4647426"/>
          </a:xfrm>
          <a:prstGeom prst="rect">
            <a:avLst/>
          </a:prstGeom>
          <a:noFill/>
        </p:spPr>
        <p:txBody>
          <a:bodyPr wrap="none" rtlCol="0">
            <a:spAutoFit/>
          </a:bodyPr>
          <a:lstStyle/>
          <a:p>
            <a:pPr marL="342900" indent="-342900">
              <a:buAutoNum type="arabicPeriod"/>
            </a:pPr>
            <a:r>
              <a:rPr lang="en-US" sz="2400" dirty="0"/>
              <a:t>A signal that you created that is not used in your design:</a:t>
            </a:r>
          </a:p>
          <a:p>
            <a:pPr lvl="1"/>
            <a:r>
              <a:rPr lang="en-US" sz="2400" dirty="0"/>
              <a:t>	</a:t>
            </a:r>
            <a:r>
              <a:rPr lang="en-US" sz="2400" dirty="0" err="1"/>
              <a:t>Quartus</a:t>
            </a:r>
            <a:r>
              <a:rPr lang="en-US" sz="2400" dirty="0"/>
              <a:t> will generate a warning and not implement it.</a:t>
            </a:r>
          </a:p>
          <a:p>
            <a:pPr lvl="1"/>
            <a:endParaRPr lang="en-US" sz="2400" dirty="0"/>
          </a:p>
          <a:p>
            <a:pPr marL="0" lvl="2"/>
            <a:r>
              <a:rPr lang="en-US" sz="2400" dirty="0"/>
              <a:t>2.  Instantiating a component with an input signal that is not used:</a:t>
            </a:r>
          </a:p>
          <a:p>
            <a:pPr marL="457200" lvl="3"/>
            <a:r>
              <a:rPr lang="en-US" sz="2400" dirty="0"/>
              <a:t>	for STD_LOGIC, connect it to ‘0’</a:t>
            </a:r>
          </a:p>
          <a:p>
            <a:pPr marL="457200" lvl="3"/>
            <a:r>
              <a:rPr lang="en-US" sz="2400" dirty="0"/>
              <a:t>	for STD_LOGIC_VECTOR, connect them to (OTHERS =&gt; ‘0’).</a:t>
            </a:r>
          </a:p>
          <a:p>
            <a:pPr marL="457200" lvl="3"/>
            <a:r>
              <a:rPr lang="en-US" sz="2400" dirty="0"/>
              <a:t>	</a:t>
            </a:r>
            <a:r>
              <a:rPr lang="en-US" sz="2000" dirty="0">
                <a:solidFill>
                  <a:srgbClr val="00B050"/>
                </a:solidFill>
              </a:rPr>
              <a:t>Note that OTHERS =&gt; ‘0’ is shorthand for “00000000…”, </a:t>
            </a:r>
          </a:p>
          <a:p>
            <a:pPr marL="457200" lvl="3"/>
            <a:r>
              <a:rPr lang="en-US" sz="2000" dirty="0">
                <a:solidFill>
                  <a:srgbClr val="00B050"/>
                </a:solidFill>
              </a:rPr>
              <a:t>	and you don’t have to know ahead of time how many of bits there are.</a:t>
            </a:r>
          </a:p>
          <a:p>
            <a:pPr marL="457200" lvl="3"/>
            <a:endParaRPr lang="en-US" sz="2000" dirty="0"/>
          </a:p>
          <a:p>
            <a:pPr marL="0" lvl="1"/>
            <a:r>
              <a:rPr lang="en-US" sz="2400" dirty="0"/>
              <a:t>3.  Instantiating a component with an output signal that is not used:</a:t>
            </a:r>
          </a:p>
          <a:p>
            <a:pPr marL="457200" lvl="2"/>
            <a:r>
              <a:rPr lang="en-US" sz="2400" dirty="0"/>
              <a:t>	Connect it to OPEN.</a:t>
            </a:r>
          </a:p>
          <a:p>
            <a:pPr marL="457200" lvl="3" indent="-457200"/>
            <a:endParaRPr lang="en-US" sz="2000" dirty="0"/>
          </a:p>
          <a:p>
            <a:pPr marL="457200" lvl="2" indent="-457200"/>
            <a:endParaRPr lang="en-US" sz="2000" dirty="0"/>
          </a:p>
        </p:txBody>
      </p:sp>
      <p:sp>
        <p:nvSpPr>
          <p:cNvPr id="5" name="Slide Number Placeholder 4"/>
          <p:cNvSpPr>
            <a:spLocks noGrp="1"/>
          </p:cNvSpPr>
          <p:nvPr>
            <p:ph type="sldNum" sz="quarter" idx="12"/>
          </p:nvPr>
        </p:nvSpPr>
        <p:spPr/>
        <p:txBody>
          <a:bodyPr/>
          <a:lstStyle/>
          <a:p>
            <a:fld id="{E3CAC75A-F3F1-4A01-BD63-E3788D91043A}" type="slidenum">
              <a:rPr lang="en-US" smtClean="0"/>
              <a:pPr/>
              <a:t>43</a:t>
            </a:fld>
            <a:endParaRPr lang="en-US"/>
          </a:p>
        </p:txBody>
      </p:sp>
    </p:spTree>
    <p:extLst>
      <p:ext uri="{BB962C8B-B14F-4D97-AF65-F5344CB8AC3E}">
        <p14:creationId xmlns:p14="http://schemas.microsoft.com/office/powerpoint/2010/main" val="3968611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9" y="381000"/>
            <a:ext cx="9232933"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4600" y="3516868"/>
            <a:ext cx="6071342" cy="830997"/>
          </a:xfrm>
          <a:prstGeom prst="rect">
            <a:avLst/>
          </a:prstGeom>
          <a:noFill/>
        </p:spPr>
        <p:txBody>
          <a:bodyPr wrap="none" rtlCol="0">
            <a:spAutoFit/>
          </a:bodyPr>
          <a:lstStyle/>
          <a:p>
            <a:r>
              <a:rPr lang="en-US" sz="2400" dirty="0">
                <a:solidFill>
                  <a:srgbClr val="00B050"/>
                </a:solidFill>
              </a:rPr>
              <a:t>for combinatorial circuits </a:t>
            </a:r>
          </a:p>
          <a:p>
            <a:r>
              <a:rPr lang="en-US" sz="2400" dirty="0">
                <a:solidFill>
                  <a:srgbClr val="00B050"/>
                </a:solidFill>
              </a:rPr>
              <a:t>(see the sequential </a:t>
            </a:r>
            <a:r>
              <a:rPr lang="en-US" sz="2400" dirty="0" err="1">
                <a:solidFill>
                  <a:srgbClr val="00B050"/>
                </a:solidFill>
              </a:rPr>
              <a:t>vhdl</a:t>
            </a:r>
            <a:r>
              <a:rPr lang="en-US" sz="2400" dirty="0">
                <a:solidFill>
                  <a:srgbClr val="00B050"/>
                </a:solidFill>
              </a:rPr>
              <a:t> </a:t>
            </a:r>
            <a:r>
              <a:rPr lang="en-US" sz="2400" dirty="0" err="1">
                <a:solidFill>
                  <a:srgbClr val="00B050"/>
                </a:solidFill>
              </a:rPr>
              <a:t>ppt</a:t>
            </a:r>
            <a:r>
              <a:rPr lang="en-US" sz="2400" dirty="0">
                <a:solidFill>
                  <a:srgbClr val="00B050"/>
                </a:solidFill>
              </a:rPr>
              <a:t> for that </a:t>
            </a:r>
            <a:r>
              <a:rPr lang="en-US" sz="2400" dirty="0" err="1">
                <a:solidFill>
                  <a:srgbClr val="00B050"/>
                </a:solidFill>
              </a:rPr>
              <a:t>testbench</a:t>
            </a:r>
            <a:r>
              <a:rPr lang="en-US" sz="2400" dirty="0">
                <a:solidFill>
                  <a:srgbClr val="00B050"/>
                </a:solidFill>
              </a:rPr>
              <a:t>)</a:t>
            </a:r>
          </a:p>
        </p:txBody>
      </p:sp>
      <p:sp>
        <p:nvSpPr>
          <p:cNvPr id="3" name="Slide Number Placeholder 2"/>
          <p:cNvSpPr>
            <a:spLocks noGrp="1"/>
          </p:cNvSpPr>
          <p:nvPr>
            <p:ph type="sldNum" sz="quarter" idx="12"/>
          </p:nvPr>
        </p:nvSpPr>
        <p:spPr/>
        <p:txBody>
          <a:bodyPr/>
          <a:lstStyle/>
          <a:p>
            <a:fld id="{E3CAC75A-F3F1-4A01-BD63-E3788D91043A}" type="slidenum">
              <a:rPr lang="en-US" smtClean="0"/>
              <a:pPr/>
              <a:t>44</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F14C855-1328-409C-9AC9-5D604CD55F78}"/>
                  </a:ext>
                </a:extLst>
              </p14:cNvPr>
              <p14:cNvContentPartPr/>
              <p14:nvPr/>
            </p14:nvContentPartPr>
            <p14:xfrm>
              <a:off x="3678305" y="4777048"/>
              <a:ext cx="3157200" cy="93240"/>
            </p14:xfrm>
          </p:contentPart>
        </mc:Choice>
        <mc:Fallback xmlns="">
          <p:pic>
            <p:nvPicPr>
              <p:cNvPr id="5" name="Ink 4">
                <a:extLst>
                  <a:ext uri="{FF2B5EF4-FFF2-40B4-BE49-F238E27FC236}">
                    <a16:creationId xmlns:a16="http://schemas.microsoft.com/office/drawing/2014/main" id="{3F14C855-1328-409C-9AC9-5D604CD55F78}"/>
                  </a:ext>
                </a:extLst>
              </p:cNvPr>
              <p:cNvPicPr/>
              <p:nvPr/>
            </p:nvPicPr>
            <p:blipFill>
              <a:blip r:embed="rId4"/>
              <a:stretch>
                <a:fillRect/>
              </a:stretch>
            </p:blipFill>
            <p:spPr>
              <a:xfrm>
                <a:off x="3624665" y="4669408"/>
                <a:ext cx="32648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B66D4D2-F89F-4BFE-B1B7-CC1A232A817E}"/>
                  </a:ext>
                </a:extLst>
              </p14:cNvPr>
              <p14:cNvContentPartPr/>
              <p14:nvPr/>
            </p14:nvContentPartPr>
            <p14:xfrm>
              <a:off x="3699185" y="4466728"/>
              <a:ext cx="2858040" cy="46800"/>
            </p14:xfrm>
          </p:contentPart>
        </mc:Choice>
        <mc:Fallback xmlns="">
          <p:pic>
            <p:nvPicPr>
              <p:cNvPr id="6" name="Ink 5">
                <a:extLst>
                  <a:ext uri="{FF2B5EF4-FFF2-40B4-BE49-F238E27FC236}">
                    <a16:creationId xmlns:a16="http://schemas.microsoft.com/office/drawing/2014/main" id="{FB66D4D2-F89F-4BFE-B1B7-CC1A232A817E}"/>
                  </a:ext>
                </a:extLst>
              </p:cNvPr>
              <p:cNvPicPr/>
              <p:nvPr/>
            </p:nvPicPr>
            <p:blipFill>
              <a:blip r:embed="rId6"/>
              <a:stretch>
                <a:fillRect/>
              </a:stretch>
            </p:blipFill>
            <p:spPr>
              <a:xfrm>
                <a:off x="3645545" y="4359088"/>
                <a:ext cx="29656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386BFD7-71CB-473A-B220-000A03DEBFC6}"/>
                  </a:ext>
                </a:extLst>
              </p14:cNvPr>
              <p14:cNvContentPartPr/>
              <p14:nvPr/>
            </p14:nvContentPartPr>
            <p14:xfrm>
              <a:off x="6564065" y="4512808"/>
              <a:ext cx="360" cy="360"/>
            </p14:xfrm>
          </p:contentPart>
        </mc:Choice>
        <mc:Fallback xmlns="">
          <p:pic>
            <p:nvPicPr>
              <p:cNvPr id="7" name="Ink 6">
                <a:extLst>
                  <a:ext uri="{FF2B5EF4-FFF2-40B4-BE49-F238E27FC236}">
                    <a16:creationId xmlns:a16="http://schemas.microsoft.com/office/drawing/2014/main" id="{1386BFD7-71CB-473A-B220-000A03DEBFC6}"/>
                  </a:ext>
                </a:extLst>
              </p:cNvPr>
              <p:cNvPicPr/>
              <p:nvPr/>
            </p:nvPicPr>
            <p:blipFill>
              <a:blip r:embed="rId8"/>
              <a:stretch>
                <a:fillRect/>
              </a:stretch>
            </p:blipFill>
            <p:spPr>
              <a:xfrm>
                <a:off x="6510065" y="440480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C6CE29E-D327-4734-9085-11E7B5E617FF}"/>
                  </a:ext>
                </a:extLst>
              </p14:cNvPr>
              <p14:cNvContentPartPr/>
              <p14:nvPr/>
            </p14:nvContentPartPr>
            <p14:xfrm>
              <a:off x="6564065" y="4512808"/>
              <a:ext cx="360" cy="360"/>
            </p14:xfrm>
          </p:contentPart>
        </mc:Choice>
        <mc:Fallback xmlns="">
          <p:pic>
            <p:nvPicPr>
              <p:cNvPr id="8" name="Ink 7">
                <a:extLst>
                  <a:ext uri="{FF2B5EF4-FFF2-40B4-BE49-F238E27FC236}">
                    <a16:creationId xmlns:a16="http://schemas.microsoft.com/office/drawing/2014/main" id="{9C6CE29E-D327-4734-9085-11E7B5E617FF}"/>
                  </a:ext>
                </a:extLst>
              </p:cNvPr>
              <p:cNvPicPr/>
              <p:nvPr/>
            </p:nvPicPr>
            <p:blipFill>
              <a:blip r:embed="rId8"/>
              <a:stretch>
                <a:fillRect/>
              </a:stretch>
            </p:blipFill>
            <p:spPr>
              <a:xfrm>
                <a:off x="6510065" y="440480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7073156-9CD5-47FE-B2CA-5D33EA636270}"/>
                  </a:ext>
                </a:extLst>
              </p14:cNvPr>
              <p14:cNvContentPartPr/>
              <p14:nvPr/>
            </p14:nvContentPartPr>
            <p14:xfrm>
              <a:off x="6564065" y="4512808"/>
              <a:ext cx="360" cy="360"/>
            </p14:xfrm>
          </p:contentPart>
        </mc:Choice>
        <mc:Fallback xmlns="">
          <p:pic>
            <p:nvPicPr>
              <p:cNvPr id="9" name="Ink 8">
                <a:extLst>
                  <a:ext uri="{FF2B5EF4-FFF2-40B4-BE49-F238E27FC236}">
                    <a16:creationId xmlns:a16="http://schemas.microsoft.com/office/drawing/2014/main" id="{97073156-9CD5-47FE-B2CA-5D33EA636270}"/>
                  </a:ext>
                </a:extLst>
              </p:cNvPr>
              <p:cNvPicPr/>
              <p:nvPr/>
            </p:nvPicPr>
            <p:blipFill>
              <a:blip r:embed="rId8"/>
              <a:stretch>
                <a:fillRect/>
              </a:stretch>
            </p:blipFill>
            <p:spPr>
              <a:xfrm>
                <a:off x="6510065" y="440480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99EB880-EC5C-455F-BA3C-A765E618F6F2}"/>
                  </a:ext>
                </a:extLst>
              </p14:cNvPr>
              <p14:cNvContentPartPr/>
              <p14:nvPr/>
            </p14:nvContentPartPr>
            <p14:xfrm>
              <a:off x="6564065" y="4512808"/>
              <a:ext cx="360" cy="360"/>
            </p14:xfrm>
          </p:contentPart>
        </mc:Choice>
        <mc:Fallback xmlns="">
          <p:pic>
            <p:nvPicPr>
              <p:cNvPr id="10" name="Ink 9">
                <a:extLst>
                  <a:ext uri="{FF2B5EF4-FFF2-40B4-BE49-F238E27FC236}">
                    <a16:creationId xmlns:a16="http://schemas.microsoft.com/office/drawing/2014/main" id="{E99EB880-EC5C-455F-BA3C-A765E618F6F2}"/>
                  </a:ext>
                </a:extLst>
              </p:cNvPr>
              <p:cNvPicPr/>
              <p:nvPr/>
            </p:nvPicPr>
            <p:blipFill>
              <a:blip r:embed="rId8"/>
              <a:stretch>
                <a:fillRect/>
              </a:stretch>
            </p:blipFill>
            <p:spPr>
              <a:xfrm>
                <a:off x="6510065" y="440480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0A330759-0A28-489A-AE62-749203A8FC2C}"/>
                  </a:ext>
                </a:extLst>
              </p14:cNvPr>
              <p14:cNvContentPartPr/>
              <p14:nvPr/>
            </p14:nvContentPartPr>
            <p14:xfrm>
              <a:off x="6564065" y="4512808"/>
              <a:ext cx="360" cy="360"/>
            </p14:xfrm>
          </p:contentPart>
        </mc:Choice>
        <mc:Fallback xmlns="">
          <p:pic>
            <p:nvPicPr>
              <p:cNvPr id="11" name="Ink 10">
                <a:extLst>
                  <a:ext uri="{FF2B5EF4-FFF2-40B4-BE49-F238E27FC236}">
                    <a16:creationId xmlns:a16="http://schemas.microsoft.com/office/drawing/2014/main" id="{0A330759-0A28-489A-AE62-749203A8FC2C}"/>
                  </a:ext>
                </a:extLst>
              </p:cNvPr>
              <p:cNvPicPr/>
              <p:nvPr/>
            </p:nvPicPr>
            <p:blipFill>
              <a:blip r:embed="rId8"/>
              <a:stretch>
                <a:fillRect/>
              </a:stretch>
            </p:blipFill>
            <p:spPr>
              <a:xfrm>
                <a:off x="6510065" y="440480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A96E86E7-9542-4709-A379-491B88B21F98}"/>
                  </a:ext>
                </a:extLst>
              </p14:cNvPr>
              <p14:cNvContentPartPr/>
              <p14:nvPr/>
            </p14:nvContentPartPr>
            <p14:xfrm>
              <a:off x="4949105" y="5083048"/>
              <a:ext cx="4076640" cy="30240"/>
            </p14:xfrm>
          </p:contentPart>
        </mc:Choice>
        <mc:Fallback xmlns="">
          <p:pic>
            <p:nvPicPr>
              <p:cNvPr id="12" name="Ink 11">
                <a:extLst>
                  <a:ext uri="{FF2B5EF4-FFF2-40B4-BE49-F238E27FC236}">
                    <a16:creationId xmlns:a16="http://schemas.microsoft.com/office/drawing/2014/main" id="{A96E86E7-9542-4709-A379-491B88B21F98}"/>
                  </a:ext>
                </a:extLst>
              </p:cNvPr>
              <p:cNvPicPr/>
              <p:nvPr/>
            </p:nvPicPr>
            <p:blipFill>
              <a:blip r:embed="rId14"/>
              <a:stretch>
                <a:fillRect/>
              </a:stretch>
            </p:blipFill>
            <p:spPr>
              <a:xfrm>
                <a:off x="4895105" y="4975408"/>
                <a:ext cx="41842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D391E170-20AA-4382-AF01-C1C2CAB3A1E2}"/>
                  </a:ext>
                </a:extLst>
              </p14:cNvPr>
              <p14:cNvContentPartPr/>
              <p14:nvPr/>
            </p14:nvContentPartPr>
            <p14:xfrm>
              <a:off x="197105" y="5346568"/>
              <a:ext cx="4192560" cy="50400"/>
            </p14:xfrm>
          </p:contentPart>
        </mc:Choice>
        <mc:Fallback xmlns="">
          <p:pic>
            <p:nvPicPr>
              <p:cNvPr id="13" name="Ink 12">
                <a:extLst>
                  <a:ext uri="{FF2B5EF4-FFF2-40B4-BE49-F238E27FC236}">
                    <a16:creationId xmlns:a16="http://schemas.microsoft.com/office/drawing/2014/main" id="{D391E170-20AA-4382-AF01-C1C2CAB3A1E2}"/>
                  </a:ext>
                </a:extLst>
              </p:cNvPr>
              <p:cNvPicPr/>
              <p:nvPr/>
            </p:nvPicPr>
            <p:blipFill>
              <a:blip r:embed="rId16"/>
              <a:stretch>
                <a:fillRect/>
              </a:stretch>
            </p:blipFill>
            <p:spPr>
              <a:xfrm>
                <a:off x="143105" y="5238568"/>
                <a:ext cx="43002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ABF0F183-A7F9-4E82-93E0-48DD02A6F36B}"/>
                  </a:ext>
                </a:extLst>
              </p14:cNvPr>
              <p14:cNvContentPartPr/>
              <p14:nvPr/>
            </p14:nvContentPartPr>
            <p14:xfrm>
              <a:off x="3808265" y="3007288"/>
              <a:ext cx="360" cy="360"/>
            </p14:xfrm>
          </p:contentPart>
        </mc:Choice>
        <mc:Fallback xmlns="">
          <p:pic>
            <p:nvPicPr>
              <p:cNvPr id="17" name="Ink 16">
                <a:extLst>
                  <a:ext uri="{FF2B5EF4-FFF2-40B4-BE49-F238E27FC236}">
                    <a16:creationId xmlns:a16="http://schemas.microsoft.com/office/drawing/2014/main" id="{ABF0F183-A7F9-4E82-93E0-48DD02A6F36B}"/>
                  </a:ext>
                </a:extLst>
              </p:cNvPr>
              <p:cNvPicPr/>
              <p:nvPr/>
            </p:nvPicPr>
            <p:blipFill>
              <a:blip r:embed="rId8"/>
              <a:stretch>
                <a:fillRect/>
              </a:stretch>
            </p:blipFill>
            <p:spPr>
              <a:xfrm>
                <a:off x="3754625" y="289928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AC144B5E-1307-4846-9BEC-19BCC91A1762}"/>
                  </a:ext>
                </a:extLst>
              </p14:cNvPr>
              <p14:cNvContentPartPr/>
              <p14:nvPr/>
            </p14:nvContentPartPr>
            <p14:xfrm>
              <a:off x="3753545" y="3078568"/>
              <a:ext cx="843480" cy="14040"/>
            </p14:xfrm>
          </p:contentPart>
        </mc:Choice>
        <mc:Fallback xmlns="">
          <p:pic>
            <p:nvPicPr>
              <p:cNvPr id="18" name="Ink 17">
                <a:extLst>
                  <a:ext uri="{FF2B5EF4-FFF2-40B4-BE49-F238E27FC236}">
                    <a16:creationId xmlns:a16="http://schemas.microsoft.com/office/drawing/2014/main" id="{AC144B5E-1307-4846-9BEC-19BCC91A1762}"/>
                  </a:ext>
                </a:extLst>
              </p:cNvPr>
              <p:cNvPicPr/>
              <p:nvPr/>
            </p:nvPicPr>
            <p:blipFill>
              <a:blip r:embed="rId19"/>
              <a:stretch>
                <a:fillRect/>
              </a:stretch>
            </p:blipFill>
            <p:spPr>
              <a:xfrm>
                <a:off x="3699905" y="2970568"/>
                <a:ext cx="9511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57C235BA-0199-4393-B1EE-6F977792799D}"/>
                  </a:ext>
                </a:extLst>
              </p14:cNvPr>
              <p14:cNvContentPartPr/>
              <p14:nvPr/>
            </p14:nvContentPartPr>
            <p14:xfrm>
              <a:off x="4022465" y="5678848"/>
              <a:ext cx="340560" cy="9360"/>
            </p14:xfrm>
          </p:contentPart>
        </mc:Choice>
        <mc:Fallback xmlns="">
          <p:pic>
            <p:nvPicPr>
              <p:cNvPr id="19" name="Ink 18">
                <a:extLst>
                  <a:ext uri="{FF2B5EF4-FFF2-40B4-BE49-F238E27FC236}">
                    <a16:creationId xmlns:a16="http://schemas.microsoft.com/office/drawing/2014/main" id="{57C235BA-0199-4393-B1EE-6F977792799D}"/>
                  </a:ext>
                </a:extLst>
              </p:cNvPr>
              <p:cNvPicPr/>
              <p:nvPr/>
            </p:nvPicPr>
            <p:blipFill>
              <a:blip r:embed="rId21"/>
              <a:stretch>
                <a:fillRect/>
              </a:stretch>
            </p:blipFill>
            <p:spPr>
              <a:xfrm>
                <a:off x="3968465" y="5570848"/>
                <a:ext cx="4482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8CE6B7DF-E564-47EE-8103-91DECF147E31}"/>
                  </a:ext>
                </a:extLst>
              </p14:cNvPr>
              <p14:cNvContentPartPr/>
              <p14:nvPr/>
            </p14:nvContentPartPr>
            <p14:xfrm>
              <a:off x="4584425" y="540208"/>
              <a:ext cx="282240" cy="9000"/>
            </p14:xfrm>
          </p:contentPart>
        </mc:Choice>
        <mc:Fallback xmlns="">
          <p:pic>
            <p:nvPicPr>
              <p:cNvPr id="20" name="Ink 19">
                <a:extLst>
                  <a:ext uri="{FF2B5EF4-FFF2-40B4-BE49-F238E27FC236}">
                    <a16:creationId xmlns:a16="http://schemas.microsoft.com/office/drawing/2014/main" id="{8CE6B7DF-E564-47EE-8103-91DECF147E31}"/>
                  </a:ext>
                </a:extLst>
              </p:cNvPr>
              <p:cNvPicPr/>
              <p:nvPr/>
            </p:nvPicPr>
            <p:blipFill>
              <a:blip r:embed="rId23"/>
              <a:stretch>
                <a:fillRect/>
              </a:stretch>
            </p:blipFill>
            <p:spPr>
              <a:xfrm>
                <a:off x="4530425" y="432568"/>
                <a:ext cx="389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B71DCD8F-FFDB-431A-B273-132B9D2BB90E}"/>
                  </a:ext>
                </a:extLst>
              </p14:cNvPr>
              <p14:cNvContentPartPr/>
              <p14:nvPr/>
            </p14:nvContentPartPr>
            <p14:xfrm>
              <a:off x="5750465" y="5678848"/>
              <a:ext cx="1437480" cy="69120"/>
            </p14:xfrm>
          </p:contentPart>
        </mc:Choice>
        <mc:Fallback xmlns="">
          <p:pic>
            <p:nvPicPr>
              <p:cNvPr id="21" name="Ink 20">
                <a:extLst>
                  <a:ext uri="{FF2B5EF4-FFF2-40B4-BE49-F238E27FC236}">
                    <a16:creationId xmlns:a16="http://schemas.microsoft.com/office/drawing/2014/main" id="{B71DCD8F-FFDB-431A-B273-132B9D2BB90E}"/>
                  </a:ext>
                </a:extLst>
              </p:cNvPr>
              <p:cNvPicPr/>
              <p:nvPr/>
            </p:nvPicPr>
            <p:blipFill>
              <a:blip r:embed="rId25"/>
              <a:stretch>
                <a:fillRect/>
              </a:stretch>
            </p:blipFill>
            <p:spPr>
              <a:xfrm>
                <a:off x="5696465" y="5570848"/>
                <a:ext cx="1545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1E6632ED-BFA2-4BA4-8872-C53D2F014EA2}"/>
                  </a:ext>
                </a:extLst>
              </p14:cNvPr>
              <p14:cNvContentPartPr/>
              <p14:nvPr/>
            </p14:nvContentPartPr>
            <p14:xfrm>
              <a:off x="6156905" y="5649328"/>
              <a:ext cx="1026000" cy="42480"/>
            </p14:xfrm>
          </p:contentPart>
        </mc:Choice>
        <mc:Fallback xmlns="">
          <p:pic>
            <p:nvPicPr>
              <p:cNvPr id="22" name="Ink 21">
                <a:extLst>
                  <a:ext uri="{FF2B5EF4-FFF2-40B4-BE49-F238E27FC236}">
                    <a16:creationId xmlns:a16="http://schemas.microsoft.com/office/drawing/2014/main" id="{1E6632ED-BFA2-4BA4-8872-C53D2F014EA2}"/>
                  </a:ext>
                </a:extLst>
              </p:cNvPr>
              <p:cNvPicPr/>
              <p:nvPr/>
            </p:nvPicPr>
            <p:blipFill>
              <a:blip r:embed="rId27"/>
              <a:stretch>
                <a:fillRect/>
              </a:stretch>
            </p:blipFill>
            <p:spPr>
              <a:xfrm>
                <a:off x="6103265" y="5541688"/>
                <a:ext cx="11336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2CFC91F2-61BE-4126-A49B-0879D9EDECDB}"/>
                  </a:ext>
                </a:extLst>
              </p14:cNvPr>
              <p14:cNvContentPartPr/>
              <p14:nvPr/>
            </p14:nvContentPartPr>
            <p14:xfrm>
              <a:off x="5725265" y="5657608"/>
              <a:ext cx="444600" cy="122760"/>
            </p14:xfrm>
          </p:contentPart>
        </mc:Choice>
        <mc:Fallback xmlns="">
          <p:pic>
            <p:nvPicPr>
              <p:cNvPr id="24" name="Ink 23">
                <a:extLst>
                  <a:ext uri="{FF2B5EF4-FFF2-40B4-BE49-F238E27FC236}">
                    <a16:creationId xmlns:a16="http://schemas.microsoft.com/office/drawing/2014/main" id="{2CFC91F2-61BE-4126-A49B-0879D9EDECDB}"/>
                  </a:ext>
                </a:extLst>
              </p:cNvPr>
              <p:cNvPicPr/>
              <p:nvPr/>
            </p:nvPicPr>
            <p:blipFill>
              <a:blip r:embed="rId29"/>
              <a:stretch>
                <a:fillRect/>
              </a:stretch>
            </p:blipFill>
            <p:spPr>
              <a:xfrm>
                <a:off x="5671625" y="5549968"/>
                <a:ext cx="55224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C8751485-103F-4E6E-915B-CBC02D065D03}"/>
                  </a:ext>
                </a:extLst>
              </p14:cNvPr>
              <p14:cNvContentPartPr/>
              <p14:nvPr/>
            </p14:nvContentPartPr>
            <p14:xfrm>
              <a:off x="5863865" y="5776768"/>
              <a:ext cx="399600" cy="15480"/>
            </p14:xfrm>
          </p:contentPart>
        </mc:Choice>
        <mc:Fallback xmlns="">
          <p:pic>
            <p:nvPicPr>
              <p:cNvPr id="25" name="Ink 24">
                <a:extLst>
                  <a:ext uri="{FF2B5EF4-FFF2-40B4-BE49-F238E27FC236}">
                    <a16:creationId xmlns:a16="http://schemas.microsoft.com/office/drawing/2014/main" id="{C8751485-103F-4E6E-915B-CBC02D065D03}"/>
                  </a:ext>
                </a:extLst>
              </p:cNvPr>
              <p:cNvPicPr/>
              <p:nvPr/>
            </p:nvPicPr>
            <p:blipFill>
              <a:blip r:embed="rId31"/>
              <a:stretch>
                <a:fillRect/>
              </a:stretch>
            </p:blipFill>
            <p:spPr>
              <a:xfrm>
                <a:off x="5809865" y="5669128"/>
                <a:ext cx="507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7B8F5E44-E3A7-4E71-8345-F91C712D0C78}"/>
                  </a:ext>
                </a:extLst>
              </p14:cNvPr>
              <p14:cNvContentPartPr/>
              <p14:nvPr/>
            </p14:nvContentPartPr>
            <p14:xfrm>
              <a:off x="7747025" y="5695408"/>
              <a:ext cx="1322640" cy="32760"/>
            </p14:xfrm>
          </p:contentPart>
        </mc:Choice>
        <mc:Fallback xmlns="">
          <p:pic>
            <p:nvPicPr>
              <p:cNvPr id="26" name="Ink 25">
                <a:extLst>
                  <a:ext uri="{FF2B5EF4-FFF2-40B4-BE49-F238E27FC236}">
                    <a16:creationId xmlns:a16="http://schemas.microsoft.com/office/drawing/2014/main" id="{7B8F5E44-E3A7-4E71-8345-F91C712D0C78}"/>
                  </a:ext>
                </a:extLst>
              </p:cNvPr>
              <p:cNvPicPr/>
              <p:nvPr/>
            </p:nvPicPr>
            <p:blipFill>
              <a:blip r:embed="rId33"/>
              <a:stretch>
                <a:fillRect/>
              </a:stretch>
            </p:blipFill>
            <p:spPr>
              <a:xfrm>
                <a:off x="7693385" y="5587768"/>
                <a:ext cx="14302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D4B1FB25-6763-4EDC-B46A-3750C3B550EF}"/>
                  </a:ext>
                </a:extLst>
              </p14:cNvPr>
              <p14:cNvContentPartPr/>
              <p14:nvPr/>
            </p14:nvContentPartPr>
            <p14:xfrm>
              <a:off x="201065" y="5992768"/>
              <a:ext cx="4937400" cy="93600"/>
            </p14:xfrm>
          </p:contentPart>
        </mc:Choice>
        <mc:Fallback xmlns="">
          <p:pic>
            <p:nvPicPr>
              <p:cNvPr id="27" name="Ink 26">
                <a:extLst>
                  <a:ext uri="{FF2B5EF4-FFF2-40B4-BE49-F238E27FC236}">
                    <a16:creationId xmlns:a16="http://schemas.microsoft.com/office/drawing/2014/main" id="{D4B1FB25-6763-4EDC-B46A-3750C3B550EF}"/>
                  </a:ext>
                </a:extLst>
              </p:cNvPr>
              <p:cNvPicPr/>
              <p:nvPr/>
            </p:nvPicPr>
            <p:blipFill>
              <a:blip r:embed="rId35"/>
              <a:stretch>
                <a:fillRect/>
              </a:stretch>
            </p:blipFill>
            <p:spPr>
              <a:xfrm>
                <a:off x="147065" y="5885128"/>
                <a:ext cx="50450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63AC0AA6-D9AA-4B77-88F3-EEC4DC29F6CA}"/>
                  </a:ext>
                </a:extLst>
              </p14:cNvPr>
              <p14:cNvContentPartPr/>
              <p14:nvPr/>
            </p14:nvContentPartPr>
            <p14:xfrm>
              <a:off x="1102865" y="1413208"/>
              <a:ext cx="1476000" cy="38160"/>
            </p14:xfrm>
          </p:contentPart>
        </mc:Choice>
        <mc:Fallback xmlns="">
          <p:pic>
            <p:nvPicPr>
              <p:cNvPr id="28" name="Ink 27">
                <a:extLst>
                  <a:ext uri="{FF2B5EF4-FFF2-40B4-BE49-F238E27FC236}">
                    <a16:creationId xmlns:a16="http://schemas.microsoft.com/office/drawing/2014/main" id="{63AC0AA6-D9AA-4B77-88F3-EEC4DC29F6CA}"/>
                  </a:ext>
                </a:extLst>
              </p:cNvPr>
              <p:cNvPicPr/>
              <p:nvPr/>
            </p:nvPicPr>
            <p:blipFill>
              <a:blip r:embed="rId37"/>
              <a:stretch>
                <a:fillRect/>
              </a:stretch>
            </p:blipFill>
            <p:spPr>
              <a:xfrm>
                <a:off x="1049225" y="1305208"/>
                <a:ext cx="1583640" cy="253800"/>
              </a:xfrm>
              <a:prstGeom prst="rect">
                <a:avLst/>
              </a:prstGeom>
            </p:spPr>
          </p:pic>
        </mc:Fallback>
      </mc:AlternateContent>
    </p:spTree>
    <p:extLst>
      <p:ext uri="{BB962C8B-B14F-4D97-AF65-F5344CB8AC3E}">
        <p14:creationId xmlns:p14="http://schemas.microsoft.com/office/powerpoint/2010/main" val="625810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03" y="-30621"/>
            <a:ext cx="8389189" cy="663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45</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77B0CA0-DAC8-4E9A-AE4B-7E0ECD721232}"/>
                  </a:ext>
                </a:extLst>
              </p14:cNvPr>
              <p14:cNvContentPartPr/>
              <p14:nvPr/>
            </p14:nvContentPartPr>
            <p14:xfrm>
              <a:off x="1610105" y="3019528"/>
              <a:ext cx="4533120" cy="72720"/>
            </p14:xfrm>
          </p:contentPart>
        </mc:Choice>
        <mc:Fallback xmlns="">
          <p:pic>
            <p:nvPicPr>
              <p:cNvPr id="3" name="Ink 2">
                <a:extLst>
                  <a:ext uri="{FF2B5EF4-FFF2-40B4-BE49-F238E27FC236}">
                    <a16:creationId xmlns:a16="http://schemas.microsoft.com/office/drawing/2014/main" id="{177B0CA0-DAC8-4E9A-AE4B-7E0ECD721232}"/>
                  </a:ext>
                </a:extLst>
              </p:cNvPr>
              <p:cNvPicPr/>
              <p:nvPr/>
            </p:nvPicPr>
            <p:blipFill>
              <a:blip r:embed="rId4"/>
              <a:stretch>
                <a:fillRect/>
              </a:stretch>
            </p:blipFill>
            <p:spPr>
              <a:xfrm>
                <a:off x="1556465" y="2911528"/>
                <a:ext cx="46407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593CCE41-C640-4C69-BB07-F2C2839AF582}"/>
                  </a:ext>
                </a:extLst>
              </p14:cNvPr>
              <p14:cNvContentPartPr/>
              <p14:nvPr/>
            </p14:nvContentPartPr>
            <p14:xfrm>
              <a:off x="6148625" y="3044728"/>
              <a:ext cx="360" cy="360"/>
            </p14:xfrm>
          </p:contentPart>
        </mc:Choice>
        <mc:Fallback xmlns="">
          <p:pic>
            <p:nvPicPr>
              <p:cNvPr id="4" name="Ink 3">
                <a:extLst>
                  <a:ext uri="{FF2B5EF4-FFF2-40B4-BE49-F238E27FC236}">
                    <a16:creationId xmlns:a16="http://schemas.microsoft.com/office/drawing/2014/main" id="{593CCE41-C640-4C69-BB07-F2C2839AF582}"/>
                  </a:ext>
                </a:extLst>
              </p:cNvPr>
              <p:cNvPicPr/>
              <p:nvPr/>
            </p:nvPicPr>
            <p:blipFill>
              <a:blip r:embed="rId6"/>
              <a:stretch>
                <a:fillRect/>
              </a:stretch>
            </p:blipFill>
            <p:spPr>
              <a:xfrm>
                <a:off x="6094985" y="293708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512B010C-9108-4081-AFB2-9291C8055539}"/>
                  </a:ext>
                </a:extLst>
              </p14:cNvPr>
              <p14:cNvContentPartPr/>
              <p14:nvPr/>
            </p14:nvContentPartPr>
            <p14:xfrm>
              <a:off x="6148625" y="3044728"/>
              <a:ext cx="360" cy="360"/>
            </p14:xfrm>
          </p:contentPart>
        </mc:Choice>
        <mc:Fallback xmlns="">
          <p:pic>
            <p:nvPicPr>
              <p:cNvPr id="5" name="Ink 4">
                <a:extLst>
                  <a:ext uri="{FF2B5EF4-FFF2-40B4-BE49-F238E27FC236}">
                    <a16:creationId xmlns:a16="http://schemas.microsoft.com/office/drawing/2014/main" id="{512B010C-9108-4081-AFB2-9291C8055539}"/>
                  </a:ext>
                </a:extLst>
              </p:cNvPr>
              <p:cNvPicPr/>
              <p:nvPr/>
            </p:nvPicPr>
            <p:blipFill>
              <a:blip r:embed="rId6"/>
              <a:stretch>
                <a:fillRect/>
              </a:stretch>
            </p:blipFill>
            <p:spPr>
              <a:xfrm>
                <a:off x="6094985" y="293708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6EBE79F-E32C-4DD6-87CC-899F7400C90C}"/>
                  </a:ext>
                </a:extLst>
              </p14:cNvPr>
              <p14:cNvContentPartPr/>
              <p14:nvPr/>
            </p14:nvContentPartPr>
            <p14:xfrm>
              <a:off x="1614785" y="3785968"/>
              <a:ext cx="2786400" cy="73080"/>
            </p14:xfrm>
          </p:contentPart>
        </mc:Choice>
        <mc:Fallback xmlns="">
          <p:pic>
            <p:nvPicPr>
              <p:cNvPr id="8" name="Ink 7">
                <a:extLst>
                  <a:ext uri="{FF2B5EF4-FFF2-40B4-BE49-F238E27FC236}">
                    <a16:creationId xmlns:a16="http://schemas.microsoft.com/office/drawing/2014/main" id="{96EBE79F-E32C-4DD6-87CC-899F7400C90C}"/>
                  </a:ext>
                </a:extLst>
              </p:cNvPr>
              <p:cNvPicPr/>
              <p:nvPr/>
            </p:nvPicPr>
            <p:blipFill>
              <a:blip r:embed="rId9"/>
              <a:stretch>
                <a:fillRect/>
              </a:stretch>
            </p:blipFill>
            <p:spPr>
              <a:xfrm>
                <a:off x="1560785" y="3677968"/>
                <a:ext cx="28940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050AC4F8-46E3-4EDA-B637-5B7DDB062027}"/>
                  </a:ext>
                </a:extLst>
              </p14:cNvPr>
              <p14:cNvContentPartPr/>
              <p14:nvPr/>
            </p14:nvContentPartPr>
            <p14:xfrm>
              <a:off x="3917345" y="251128"/>
              <a:ext cx="2774520" cy="77400"/>
            </p14:xfrm>
          </p:contentPart>
        </mc:Choice>
        <mc:Fallback xmlns="">
          <p:pic>
            <p:nvPicPr>
              <p:cNvPr id="9" name="Ink 8">
                <a:extLst>
                  <a:ext uri="{FF2B5EF4-FFF2-40B4-BE49-F238E27FC236}">
                    <a16:creationId xmlns:a16="http://schemas.microsoft.com/office/drawing/2014/main" id="{050AC4F8-46E3-4EDA-B637-5B7DDB062027}"/>
                  </a:ext>
                </a:extLst>
              </p:cNvPr>
              <p:cNvPicPr/>
              <p:nvPr/>
            </p:nvPicPr>
            <p:blipFill>
              <a:blip r:embed="rId11"/>
              <a:stretch>
                <a:fillRect/>
              </a:stretch>
            </p:blipFill>
            <p:spPr>
              <a:xfrm>
                <a:off x="3863345" y="143488"/>
                <a:ext cx="28821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C5CE2256-726F-46F7-8E56-749CDFDED841}"/>
                  </a:ext>
                </a:extLst>
              </p14:cNvPr>
              <p14:cNvContentPartPr/>
              <p14:nvPr/>
            </p14:nvContentPartPr>
            <p14:xfrm>
              <a:off x="2109785" y="2234728"/>
              <a:ext cx="1071000" cy="43920"/>
            </p14:xfrm>
          </p:contentPart>
        </mc:Choice>
        <mc:Fallback xmlns="">
          <p:pic>
            <p:nvPicPr>
              <p:cNvPr id="10" name="Ink 9">
                <a:extLst>
                  <a:ext uri="{FF2B5EF4-FFF2-40B4-BE49-F238E27FC236}">
                    <a16:creationId xmlns:a16="http://schemas.microsoft.com/office/drawing/2014/main" id="{C5CE2256-726F-46F7-8E56-749CDFDED841}"/>
                  </a:ext>
                </a:extLst>
              </p:cNvPr>
              <p:cNvPicPr/>
              <p:nvPr/>
            </p:nvPicPr>
            <p:blipFill>
              <a:blip r:embed="rId13"/>
              <a:stretch>
                <a:fillRect/>
              </a:stretch>
            </p:blipFill>
            <p:spPr>
              <a:xfrm>
                <a:off x="2055785" y="2126728"/>
                <a:ext cx="11786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47451B53-8240-46D7-A45F-7B716D9C5994}"/>
                  </a:ext>
                </a:extLst>
              </p14:cNvPr>
              <p14:cNvContentPartPr/>
              <p14:nvPr/>
            </p14:nvContentPartPr>
            <p14:xfrm>
              <a:off x="3258545" y="3556288"/>
              <a:ext cx="1002960" cy="6120"/>
            </p14:xfrm>
          </p:contentPart>
        </mc:Choice>
        <mc:Fallback xmlns="">
          <p:pic>
            <p:nvPicPr>
              <p:cNvPr id="11" name="Ink 10">
                <a:extLst>
                  <a:ext uri="{FF2B5EF4-FFF2-40B4-BE49-F238E27FC236}">
                    <a16:creationId xmlns:a16="http://schemas.microsoft.com/office/drawing/2014/main" id="{47451B53-8240-46D7-A45F-7B716D9C5994}"/>
                  </a:ext>
                </a:extLst>
              </p:cNvPr>
              <p:cNvPicPr/>
              <p:nvPr/>
            </p:nvPicPr>
            <p:blipFill>
              <a:blip r:embed="rId15"/>
              <a:stretch>
                <a:fillRect/>
              </a:stretch>
            </p:blipFill>
            <p:spPr>
              <a:xfrm>
                <a:off x="3204905" y="3448648"/>
                <a:ext cx="11106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6EB1D5EF-7FED-4DA3-8DA8-5E144BFBB8CC}"/>
                  </a:ext>
                </a:extLst>
              </p14:cNvPr>
              <p14:cNvContentPartPr/>
              <p14:nvPr/>
            </p14:nvContentPartPr>
            <p14:xfrm>
              <a:off x="1580945" y="4869568"/>
              <a:ext cx="1033920" cy="9360"/>
            </p14:xfrm>
          </p:contentPart>
        </mc:Choice>
        <mc:Fallback xmlns="">
          <p:pic>
            <p:nvPicPr>
              <p:cNvPr id="13" name="Ink 12">
                <a:extLst>
                  <a:ext uri="{FF2B5EF4-FFF2-40B4-BE49-F238E27FC236}">
                    <a16:creationId xmlns:a16="http://schemas.microsoft.com/office/drawing/2014/main" id="{6EB1D5EF-7FED-4DA3-8DA8-5E144BFBB8CC}"/>
                  </a:ext>
                </a:extLst>
              </p:cNvPr>
              <p:cNvPicPr/>
              <p:nvPr/>
            </p:nvPicPr>
            <p:blipFill>
              <a:blip r:embed="rId17"/>
              <a:stretch>
                <a:fillRect/>
              </a:stretch>
            </p:blipFill>
            <p:spPr>
              <a:xfrm>
                <a:off x="1527305" y="4761568"/>
                <a:ext cx="1141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52B5EC0A-3643-4428-BF71-8C9D3DDBA87A}"/>
                  </a:ext>
                </a:extLst>
              </p14:cNvPr>
              <p14:cNvContentPartPr/>
              <p14:nvPr/>
            </p14:nvContentPartPr>
            <p14:xfrm>
              <a:off x="2046785" y="4621888"/>
              <a:ext cx="1708200" cy="13320"/>
            </p14:xfrm>
          </p:contentPart>
        </mc:Choice>
        <mc:Fallback xmlns="">
          <p:pic>
            <p:nvPicPr>
              <p:cNvPr id="16" name="Ink 15">
                <a:extLst>
                  <a:ext uri="{FF2B5EF4-FFF2-40B4-BE49-F238E27FC236}">
                    <a16:creationId xmlns:a16="http://schemas.microsoft.com/office/drawing/2014/main" id="{52B5EC0A-3643-4428-BF71-8C9D3DDBA87A}"/>
                  </a:ext>
                </a:extLst>
              </p:cNvPr>
              <p:cNvPicPr/>
              <p:nvPr/>
            </p:nvPicPr>
            <p:blipFill>
              <a:blip r:embed="rId19"/>
              <a:stretch>
                <a:fillRect/>
              </a:stretch>
            </p:blipFill>
            <p:spPr>
              <a:xfrm>
                <a:off x="1992785" y="4513888"/>
                <a:ext cx="18158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2D152EE1-1CF5-4611-BD7C-DA45A14CAF69}"/>
                  </a:ext>
                </a:extLst>
              </p14:cNvPr>
              <p14:cNvContentPartPr/>
              <p14:nvPr/>
            </p14:nvContentPartPr>
            <p14:xfrm>
              <a:off x="4907345" y="2260288"/>
              <a:ext cx="3800160" cy="26280"/>
            </p14:xfrm>
          </p:contentPart>
        </mc:Choice>
        <mc:Fallback xmlns="">
          <p:pic>
            <p:nvPicPr>
              <p:cNvPr id="18" name="Ink 17">
                <a:extLst>
                  <a:ext uri="{FF2B5EF4-FFF2-40B4-BE49-F238E27FC236}">
                    <a16:creationId xmlns:a16="http://schemas.microsoft.com/office/drawing/2014/main" id="{2D152EE1-1CF5-4611-BD7C-DA45A14CAF69}"/>
                  </a:ext>
                </a:extLst>
              </p:cNvPr>
              <p:cNvPicPr/>
              <p:nvPr/>
            </p:nvPicPr>
            <p:blipFill>
              <a:blip r:embed="rId21"/>
              <a:stretch>
                <a:fillRect/>
              </a:stretch>
            </p:blipFill>
            <p:spPr>
              <a:xfrm>
                <a:off x="4853705" y="2152648"/>
                <a:ext cx="39078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143E0FC6-51A5-478B-A923-7AAFAE4DB6E5}"/>
                  </a:ext>
                </a:extLst>
              </p14:cNvPr>
              <p14:cNvContentPartPr/>
              <p14:nvPr/>
            </p14:nvContentPartPr>
            <p14:xfrm>
              <a:off x="3250265" y="4860928"/>
              <a:ext cx="432360" cy="7200"/>
            </p14:xfrm>
          </p:contentPart>
        </mc:Choice>
        <mc:Fallback xmlns="">
          <p:pic>
            <p:nvPicPr>
              <p:cNvPr id="19" name="Ink 18">
                <a:extLst>
                  <a:ext uri="{FF2B5EF4-FFF2-40B4-BE49-F238E27FC236}">
                    <a16:creationId xmlns:a16="http://schemas.microsoft.com/office/drawing/2014/main" id="{143E0FC6-51A5-478B-A923-7AAFAE4DB6E5}"/>
                  </a:ext>
                </a:extLst>
              </p:cNvPr>
              <p:cNvPicPr/>
              <p:nvPr/>
            </p:nvPicPr>
            <p:blipFill>
              <a:blip r:embed="rId23"/>
              <a:stretch>
                <a:fillRect/>
              </a:stretch>
            </p:blipFill>
            <p:spPr>
              <a:xfrm>
                <a:off x="3196625" y="4753288"/>
                <a:ext cx="540000" cy="222840"/>
              </a:xfrm>
              <a:prstGeom prst="rect">
                <a:avLst/>
              </a:prstGeom>
            </p:spPr>
          </p:pic>
        </mc:Fallback>
      </mc:AlternateContent>
      <p:pic>
        <p:nvPicPr>
          <p:cNvPr id="22" name="Picture 21">
            <a:extLst>
              <a:ext uri="{FF2B5EF4-FFF2-40B4-BE49-F238E27FC236}">
                <a16:creationId xmlns:a16="http://schemas.microsoft.com/office/drawing/2014/main" id="{3037B04D-1517-4296-90F3-082FFBA146A0}"/>
              </a:ext>
            </a:extLst>
          </p:cNvPr>
          <p:cNvPicPr>
            <a:picLocks noChangeAspect="1"/>
          </p:cNvPicPr>
          <p:nvPr/>
        </p:nvPicPr>
        <p:blipFill>
          <a:blip r:embed="rId24"/>
          <a:stretch>
            <a:fillRect/>
          </a:stretch>
        </p:blipFill>
        <p:spPr>
          <a:xfrm>
            <a:off x="4085294" y="4139976"/>
            <a:ext cx="4642771" cy="2465627"/>
          </a:xfrm>
          <a:prstGeom prst="rect">
            <a:avLst/>
          </a:prstGeom>
        </p:spPr>
      </p:pic>
      <p:sp>
        <p:nvSpPr>
          <p:cNvPr id="21" name="Rectangle 20">
            <a:extLst>
              <a:ext uri="{FF2B5EF4-FFF2-40B4-BE49-F238E27FC236}">
                <a16:creationId xmlns:a16="http://schemas.microsoft.com/office/drawing/2014/main" id="{38DBCB7E-6C42-4129-B959-E4174564DA32}"/>
              </a:ext>
            </a:extLst>
          </p:cNvPr>
          <p:cNvSpPr/>
          <p:nvPr/>
        </p:nvSpPr>
        <p:spPr>
          <a:xfrm>
            <a:off x="5410200" y="4038600"/>
            <a:ext cx="2209080" cy="218028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FE76657-DBAD-470F-A79D-443DA6F34074}"/>
              </a:ext>
            </a:extLst>
          </p:cNvPr>
          <p:cNvSpPr txBox="1"/>
          <p:nvPr/>
        </p:nvSpPr>
        <p:spPr>
          <a:xfrm>
            <a:off x="4572000" y="4437222"/>
            <a:ext cx="301686" cy="369332"/>
          </a:xfrm>
          <a:prstGeom prst="rect">
            <a:avLst/>
          </a:prstGeom>
          <a:noFill/>
        </p:spPr>
        <p:txBody>
          <a:bodyPr wrap="none" rtlCol="0">
            <a:spAutoFit/>
          </a:bodyPr>
          <a:lstStyle/>
          <a:p>
            <a:r>
              <a:rPr lang="en-US" dirty="0"/>
              <a:t>0</a:t>
            </a:r>
          </a:p>
        </p:txBody>
      </p:sp>
      <p:sp>
        <p:nvSpPr>
          <p:cNvPr id="26" name="TextBox 25">
            <a:extLst>
              <a:ext uri="{FF2B5EF4-FFF2-40B4-BE49-F238E27FC236}">
                <a16:creationId xmlns:a16="http://schemas.microsoft.com/office/drawing/2014/main" id="{CCBA3582-88F4-442B-8367-84BE1A781B3E}"/>
              </a:ext>
            </a:extLst>
          </p:cNvPr>
          <p:cNvSpPr txBox="1"/>
          <p:nvPr/>
        </p:nvSpPr>
        <p:spPr>
          <a:xfrm>
            <a:off x="4570127" y="5419711"/>
            <a:ext cx="301686" cy="369332"/>
          </a:xfrm>
          <a:prstGeom prst="rect">
            <a:avLst/>
          </a:prstGeom>
          <a:noFill/>
        </p:spPr>
        <p:txBody>
          <a:bodyPr wrap="none" rtlCol="0">
            <a:spAutoFit/>
          </a:bodyPr>
          <a:lstStyle/>
          <a:p>
            <a:r>
              <a:rPr lang="en-US" dirty="0"/>
              <a:t>0</a:t>
            </a:r>
          </a:p>
        </p:txBody>
      </p:sp>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642ADE51-211B-4A0A-B653-CF54D66530FF}"/>
                  </a:ext>
                </a:extLst>
              </p14:cNvPr>
              <p14:cNvContentPartPr/>
              <p14:nvPr/>
            </p14:nvContentPartPr>
            <p14:xfrm>
              <a:off x="2766130" y="3549600"/>
              <a:ext cx="145800" cy="20520"/>
            </p14:xfrm>
          </p:contentPart>
        </mc:Choice>
        <mc:Fallback xmlns="">
          <p:pic>
            <p:nvPicPr>
              <p:cNvPr id="24" name="Ink 23">
                <a:extLst>
                  <a:ext uri="{FF2B5EF4-FFF2-40B4-BE49-F238E27FC236}">
                    <a16:creationId xmlns:a16="http://schemas.microsoft.com/office/drawing/2014/main" id="{642ADE51-211B-4A0A-B653-CF54D66530FF}"/>
                  </a:ext>
                </a:extLst>
              </p:cNvPr>
              <p:cNvPicPr/>
              <p:nvPr/>
            </p:nvPicPr>
            <p:blipFill>
              <a:blip r:embed="rId26"/>
              <a:stretch>
                <a:fillRect/>
              </a:stretch>
            </p:blipFill>
            <p:spPr>
              <a:xfrm>
                <a:off x="2712130" y="3441600"/>
                <a:ext cx="2534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896C0DE3-3E09-4A6F-A62C-D19646D57969}"/>
                  </a:ext>
                </a:extLst>
              </p14:cNvPr>
              <p14:cNvContentPartPr/>
              <p14:nvPr/>
            </p14:nvContentPartPr>
            <p14:xfrm>
              <a:off x="4837570" y="4636800"/>
              <a:ext cx="258840" cy="360"/>
            </p14:xfrm>
          </p:contentPart>
        </mc:Choice>
        <mc:Fallback xmlns="">
          <p:pic>
            <p:nvPicPr>
              <p:cNvPr id="27" name="Ink 26">
                <a:extLst>
                  <a:ext uri="{FF2B5EF4-FFF2-40B4-BE49-F238E27FC236}">
                    <a16:creationId xmlns:a16="http://schemas.microsoft.com/office/drawing/2014/main" id="{896C0DE3-3E09-4A6F-A62C-D19646D57969}"/>
                  </a:ext>
                </a:extLst>
              </p:cNvPr>
              <p:cNvPicPr/>
              <p:nvPr/>
            </p:nvPicPr>
            <p:blipFill>
              <a:blip r:embed="rId28"/>
              <a:stretch>
                <a:fillRect/>
              </a:stretch>
            </p:blipFill>
            <p:spPr>
              <a:xfrm>
                <a:off x="4783570" y="4529160"/>
                <a:ext cx="366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D9895A3C-F1AD-49BA-93E6-FE98E7C2961A}"/>
                  </a:ext>
                </a:extLst>
              </p14:cNvPr>
              <p14:cNvContentPartPr/>
              <p14:nvPr/>
            </p14:nvContentPartPr>
            <p14:xfrm>
              <a:off x="4851610" y="5612040"/>
              <a:ext cx="240480" cy="360"/>
            </p14:xfrm>
          </p:contentPart>
        </mc:Choice>
        <mc:Fallback xmlns="">
          <p:pic>
            <p:nvPicPr>
              <p:cNvPr id="29" name="Ink 28">
                <a:extLst>
                  <a:ext uri="{FF2B5EF4-FFF2-40B4-BE49-F238E27FC236}">
                    <a16:creationId xmlns:a16="http://schemas.microsoft.com/office/drawing/2014/main" id="{D9895A3C-F1AD-49BA-93E6-FE98E7C2961A}"/>
                  </a:ext>
                </a:extLst>
              </p:cNvPr>
              <p:cNvPicPr/>
              <p:nvPr/>
            </p:nvPicPr>
            <p:blipFill>
              <a:blip r:embed="rId30"/>
              <a:stretch>
                <a:fillRect/>
              </a:stretch>
            </p:blipFill>
            <p:spPr>
              <a:xfrm>
                <a:off x="4797610" y="5504040"/>
                <a:ext cx="348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5D571F0F-1208-40F9-A81C-FEBA69BF2E64}"/>
                  </a:ext>
                </a:extLst>
              </p14:cNvPr>
              <p14:cNvContentPartPr/>
              <p14:nvPr/>
            </p14:nvContentPartPr>
            <p14:xfrm>
              <a:off x="4646050" y="4609080"/>
              <a:ext cx="91800" cy="360"/>
            </p14:xfrm>
          </p:contentPart>
        </mc:Choice>
        <mc:Fallback xmlns="">
          <p:pic>
            <p:nvPicPr>
              <p:cNvPr id="30" name="Ink 29">
                <a:extLst>
                  <a:ext uri="{FF2B5EF4-FFF2-40B4-BE49-F238E27FC236}">
                    <a16:creationId xmlns:a16="http://schemas.microsoft.com/office/drawing/2014/main" id="{5D571F0F-1208-40F9-A81C-FEBA69BF2E64}"/>
                  </a:ext>
                </a:extLst>
              </p:cNvPr>
              <p:cNvPicPr/>
              <p:nvPr/>
            </p:nvPicPr>
            <p:blipFill>
              <a:blip r:embed="rId32"/>
              <a:stretch>
                <a:fillRect/>
              </a:stretch>
            </p:blipFill>
            <p:spPr>
              <a:xfrm>
                <a:off x="4592410" y="4501080"/>
                <a:ext cx="199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66324DF9-EE5A-4D4D-817D-E39ECC76CCE8}"/>
                  </a:ext>
                </a:extLst>
              </p14:cNvPr>
              <p14:cNvContentPartPr/>
              <p14:nvPr/>
            </p14:nvContentPartPr>
            <p14:xfrm>
              <a:off x="4566850" y="5574960"/>
              <a:ext cx="174600" cy="38160"/>
            </p14:xfrm>
          </p:contentPart>
        </mc:Choice>
        <mc:Fallback xmlns="">
          <p:pic>
            <p:nvPicPr>
              <p:cNvPr id="31" name="Ink 30">
                <a:extLst>
                  <a:ext uri="{FF2B5EF4-FFF2-40B4-BE49-F238E27FC236}">
                    <a16:creationId xmlns:a16="http://schemas.microsoft.com/office/drawing/2014/main" id="{66324DF9-EE5A-4D4D-817D-E39ECC76CCE8}"/>
                  </a:ext>
                </a:extLst>
              </p:cNvPr>
              <p:cNvPicPr/>
              <p:nvPr/>
            </p:nvPicPr>
            <p:blipFill>
              <a:blip r:embed="rId34"/>
              <a:stretch>
                <a:fillRect/>
              </a:stretch>
            </p:blipFill>
            <p:spPr>
              <a:xfrm>
                <a:off x="4512850" y="5466960"/>
                <a:ext cx="282240" cy="253800"/>
              </a:xfrm>
              <a:prstGeom prst="rect">
                <a:avLst/>
              </a:prstGeom>
            </p:spPr>
          </p:pic>
        </mc:Fallback>
      </mc:AlternateContent>
      <p:sp>
        <p:nvSpPr>
          <p:cNvPr id="32" name="TextBox 31">
            <a:extLst>
              <a:ext uri="{FF2B5EF4-FFF2-40B4-BE49-F238E27FC236}">
                <a16:creationId xmlns:a16="http://schemas.microsoft.com/office/drawing/2014/main" id="{84725ADA-40AC-4FC9-84DA-273C78D2DC64}"/>
              </a:ext>
            </a:extLst>
          </p:cNvPr>
          <p:cNvSpPr txBox="1"/>
          <p:nvPr/>
        </p:nvSpPr>
        <p:spPr>
          <a:xfrm>
            <a:off x="6215801" y="2847123"/>
            <a:ext cx="2429896" cy="369332"/>
          </a:xfrm>
          <a:prstGeom prst="rect">
            <a:avLst/>
          </a:prstGeom>
          <a:noFill/>
        </p:spPr>
        <p:txBody>
          <a:bodyPr wrap="none" rtlCol="0">
            <a:spAutoFit/>
          </a:bodyPr>
          <a:lstStyle/>
          <a:p>
            <a:r>
              <a:rPr lang="en-US" dirty="0"/>
              <a:t>and connect test signals</a:t>
            </a:r>
          </a:p>
        </p:txBody>
      </p:sp>
      <mc:AlternateContent xmlns:mc="http://schemas.openxmlformats.org/markup-compatibility/2006" xmlns:p14="http://schemas.microsoft.com/office/powerpoint/2010/main">
        <mc:Choice Requires="p14">
          <p:contentPart p14:bwMode="auto" r:id="rId35">
            <p14:nvContentPartPr>
              <p14:cNvPr id="34" name="Ink 33">
                <a:extLst>
                  <a:ext uri="{FF2B5EF4-FFF2-40B4-BE49-F238E27FC236}">
                    <a16:creationId xmlns:a16="http://schemas.microsoft.com/office/drawing/2014/main" id="{EBF3F42D-B356-4C95-B6A7-85F222711198}"/>
                  </a:ext>
                </a:extLst>
              </p14:cNvPr>
              <p14:cNvContentPartPr/>
              <p14:nvPr/>
            </p14:nvContentPartPr>
            <p14:xfrm>
              <a:off x="6279010" y="3017880"/>
              <a:ext cx="2211480" cy="80280"/>
            </p14:xfrm>
          </p:contentPart>
        </mc:Choice>
        <mc:Fallback xmlns="">
          <p:pic>
            <p:nvPicPr>
              <p:cNvPr id="34" name="Ink 33">
                <a:extLst>
                  <a:ext uri="{FF2B5EF4-FFF2-40B4-BE49-F238E27FC236}">
                    <a16:creationId xmlns:a16="http://schemas.microsoft.com/office/drawing/2014/main" id="{EBF3F42D-B356-4C95-B6A7-85F222711198}"/>
                  </a:ext>
                </a:extLst>
              </p:cNvPr>
              <p:cNvPicPr/>
              <p:nvPr/>
            </p:nvPicPr>
            <p:blipFill>
              <a:blip r:embed="rId36"/>
              <a:stretch>
                <a:fillRect/>
              </a:stretch>
            </p:blipFill>
            <p:spPr>
              <a:xfrm>
                <a:off x="6225010" y="2910240"/>
                <a:ext cx="23191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6" name="Ink 35">
                <a:extLst>
                  <a:ext uri="{FF2B5EF4-FFF2-40B4-BE49-F238E27FC236}">
                    <a16:creationId xmlns:a16="http://schemas.microsoft.com/office/drawing/2014/main" id="{77B49F10-BEB7-403C-972B-90335CD94C18}"/>
                  </a:ext>
                </a:extLst>
              </p14:cNvPr>
              <p14:cNvContentPartPr/>
              <p14:nvPr/>
            </p14:nvContentPartPr>
            <p14:xfrm>
              <a:off x="5196850" y="6353640"/>
              <a:ext cx="929160" cy="62640"/>
            </p14:xfrm>
          </p:contentPart>
        </mc:Choice>
        <mc:Fallback xmlns="">
          <p:pic>
            <p:nvPicPr>
              <p:cNvPr id="36" name="Ink 35">
                <a:extLst>
                  <a:ext uri="{FF2B5EF4-FFF2-40B4-BE49-F238E27FC236}">
                    <a16:creationId xmlns:a16="http://schemas.microsoft.com/office/drawing/2014/main" id="{77B49F10-BEB7-403C-972B-90335CD94C18}"/>
                  </a:ext>
                </a:extLst>
              </p:cNvPr>
              <p:cNvPicPr/>
              <p:nvPr/>
            </p:nvPicPr>
            <p:blipFill>
              <a:blip r:embed="rId38"/>
              <a:stretch>
                <a:fillRect/>
              </a:stretch>
            </p:blipFill>
            <p:spPr>
              <a:xfrm>
                <a:off x="5142850" y="6246000"/>
                <a:ext cx="10368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a:extLst>
                  <a:ext uri="{FF2B5EF4-FFF2-40B4-BE49-F238E27FC236}">
                    <a16:creationId xmlns:a16="http://schemas.microsoft.com/office/drawing/2014/main" id="{8A80E6DE-6F56-41A6-9573-38063C67C59B}"/>
                  </a:ext>
                </a:extLst>
              </p14:cNvPr>
              <p14:cNvContentPartPr/>
              <p14:nvPr/>
            </p14:nvContentPartPr>
            <p14:xfrm>
              <a:off x="7300690" y="6377040"/>
              <a:ext cx="1308600" cy="28800"/>
            </p14:xfrm>
          </p:contentPart>
        </mc:Choice>
        <mc:Fallback xmlns="">
          <p:pic>
            <p:nvPicPr>
              <p:cNvPr id="39" name="Ink 38">
                <a:extLst>
                  <a:ext uri="{FF2B5EF4-FFF2-40B4-BE49-F238E27FC236}">
                    <a16:creationId xmlns:a16="http://schemas.microsoft.com/office/drawing/2014/main" id="{8A80E6DE-6F56-41A6-9573-38063C67C59B}"/>
                  </a:ext>
                </a:extLst>
              </p:cNvPr>
              <p:cNvPicPr/>
              <p:nvPr/>
            </p:nvPicPr>
            <p:blipFill>
              <a:blip r:embed="rId40"/>
              <a:stretch>
                <a:fillRect/>
              </a:stretch>
            </p:blipFill>
            <p:spPr>
              <a:xfrm>
                <a:off x="7247050" y="6269400"/>
                <a:ext cx="1416240" cy="244440"/>
              </a:xfrm>
              <a:prstGeom prst="rect">
                <a:avLst/>
              </a:prstGeom>
            </p:spPr>
          </p:pic>
        </mc:Fallback>
      </mc:AlternateContent>
    </p:spTree>
    <p:extLst>
      <p:ext uri="{BB962C8B-B14F-4D97-AF65-F5344CB8AC3E}">
        <p14:creationId xmlns:p14="http://schemas.microsoft.com/office/powerpoint/2010/main" val="2760952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242" y="58787"/>
            <a:ext cx="4419599" cy="1671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15" y="1600200"/>
            <a:ext cx="4033381"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46</a:t>
            </a:fld>
            <a:endParaRPr lang="en-US"/>
          </a:p>
        </p:txBody>
      </p:sp>
      <p:sp>
        <p:nvSpPr>
          <p:cNvPr id="3" name="TextBox 2">
            <a:extLst>
              <a:ext uri="{FF2B5EF4-FFF2-40B4-BE49-F238E27FC236}">
                <a16:creationId xmlns:a16="http://schemas.microsoft.com/office/drawing/2014/main" id="{2FE88342-8C25-4487-9540-ED55379D24B5}"/>
              </a:ext>
            </a:extLst>
          </p:cNvPr>
          <p:cNvSpPr txBox="1"/>
          <p:nvPr/>
        </p:nvSpPr>
        <p:spPr>
          <a:xfrm>
            <a:off x="5029200" y="131860"/>
            <a:ext cx="4193392" cy="1477328"/>
          </a:xfrm>
          <a:prstGeom prst="rect">
            <a:avLst/>
          </a:prstGeom>
          <a:noFill/>
        </p:spPr>
        <p:txBody>
          <a:bodyPr wrap="none" rtlCol="0">
            <a:spAutoFit/>
          </a:bodyPr>
          <a:lstStyle/>
          <a:p>
            <a:r>
              <a:rPr lang="en-US" dirty="0">
                <a:solidFill>
                  <a:srgbClr val="00B050"/>
                </a:solidFill>
              </a:rPr>
              <a:t>All combinations of inputs should be </a:t>
            </a:r>
          </a:p>
          <a:p>
            <a:r>
              <a:rPr lang="en-US" dirty="0">
                <a:solidFill>
                  <a:srgbClr val="00B050"/>
                </a:solidFill>
              </a:rPr>
              <a:t>tested whenever possible (16 in this</a:t>
            </a:r>
          </a:p>
          <a:p>
            <a:r>
              <a:rPr lang="en-US" dirty="0">
                <a:solidFill>
                  <a:srgbClr val="00B050"/>
                </a:solidFill>
              </a:rPr>
              <a:t>case).  However, in real-world applications,</a:t>
            </a:r>
          </a:p>
          <a:p>
            <a:r>
              <a:rPr lang="en-US" dirty="0">
                <a:solidFill>
                  <a:srgbClr val="00B050"/>
                </a:solidFill>
              </a:rPr>
              <a:t>it is often not feasible.  Problems often</a:t>
            </a:r>
          </a:p>
          <a:p>
            <a:r>
              <a:rPr lang="en-US" dirty="0">
                <a:solidFill>
                  <a:srgbClr val="00B050"/>
                </a:solidFill>
              </a:rPr>
              <a:t>show up after the circuit is in actual use.</a:t>
            </a:r>
          </a:p>
        </p:txBody>
      </p:sp>
      <p:sp>
        <p:nvSpPr>
          <p:cNvPr id="6" name="TextBox 5">
            <a:extLst>
              <a:ext uri="{FF2B5EF4-FFF2-40B4-BE49-F238E27FC236}">
                <a16:creationId xmlns:a16="http://schemas.microsoft.com/office/drawing/2014/main" id="{A12FC0E2-4C4F-4853-BF2E-36A265C2A9A9}"/>
              </a:ext>
            </a:extLst>
          </p:cNvPr>
          <p:cNvSpPr txBox="1"/>
          <p:nvPr/>
        </p:nvSpPr>
        <p:spPr>
          <a:xfrm>
            <a:off x="5486400" y="5715000"/>
            <a:ext cx="3099695" cy="923330"/>
          </a:xfrm>
          <a:prstGeom prst="rect">
            <a:avLst/>
          </a:prstGeom>
          <a:noFill/>
        </p:spPr>
        <p:txBody>
          <a:bodyPr wrap="none" rtlCol="0">
            <a:spAutoFit/>
          </a:bodyPr>
          <a:lstStyle/>
          <a:p>
            <a:r>
              <a:rPr lang="en-US" dirty="0"/>
              <a:t>assert false</a:t>
            </a:r>
          </a:p>
          <a:p>
            <a:r>
              <a:rPr lang="en-US" dirty="0"/>
              <a:t>report "Simulation Completed“</a:t>
            </a:r>
          </a:p>
          <a:p>
            <a:r>
              <a:rPr lang="en-US" dirty="0"/>
              <a:t>severity FAILURE;</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1D6DC01-59FE-491A-BD21-B2F5A1F6E00C}"/>
                  </a:ext>
                </a:extLst>
              </p14:cNvPr>
              <p14:cNvContentPartPr/>
              <p14:nvPr/>
            </p14:nvContentPartPr>
            <p14:xfrm>
              <a:off x="5087304" y="5708213"/>
              <a:ext cx="728280" cy="972720"/>
            </p14:xfrm>
          </p:contentPart>
        </mc:Choice>
        <mc:Fallback xmlns="">
          <p:pic>
            <p:nvPicPr>
              <p:cNvPr id="4" name="Ink 3">
                <a:extLst>
                  <a:ext uri="{FF2B5EF4-FFF2-40B4-BE49-F238E27FC236}">
                    <a16:creationId xmlns:a16="http://schemas.microsoft.com/office/drawing/2014/main" id="{81D6DC01-59FE-491A-BD21-B2F5A1F6E00C}"/>
                  </a:ext>
                </a:extLst>
              </p:cNvPr>
              <p:cNvPicPr/>
              <p:nvPr/>
            </p:nvPicPr>
            <p:blipFill>
              <a:blip r:embed="rId5"/>
              <a:stretch>
                <a:fillRect/>
              </a:stretch>
            </p:blipFill>
            <p:spPr>
              <a:xfrm>
                <a:off x="5069304" y="5690213"/>
                <a:ext cx="763920" cy="1008360"/>
              </a:xfrm>
              <a:prstGeom prst="rect">
                <a:avLst/>
              </a:prstGeom>
            </p:spPr>
          </p:pic>
        </mc:Fallback>
      </mc:AlternateContent>
      <p:grpSp>
        <p:nvGrpSpPr>
          <p:cNvPr id="8" name="Group 7">
            <a:extLst>
              <a:ext uri="{FF2B5EF4-FFF2-40B4-BE49-F238E27FC236}">
                <a16:creationId xmlns:a16="http://schemas.microsoft.com/office/drawing/2014/main" id="{2DCC0467-549C-406B-B1EE-5CD39402576D}"/>
              </a:ext>
            </a:extLst>
          </p:cNvPr>
          <p:cNvGrpSpPr/>
          <p:nvPr/>
        </p:nvGrpSpPr>
        <p:grpSpPr>
          <a:xfrm>
            <a:off x="3385944" y="6156773"/>
            <a:ext cx="1692360" cy="150120"/>
            <a:chOff x="3385944" y="6156773"/>
            <a:chExt cx="1692360" cy="15012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3129D98-562E-4241-BC51-F9473E848E8A}"/>
                    </a:ext>
                  </a:extLst>
                </p14:cNvPr>
                <p14:cNvContentPartPr/>
                <p14:nvPr/>
              </p14:nvContentPartPr>
              <p14:xfrm>
                <a:off x="3385944" y="6156773"/>
                <a:ext cx="1692360" cy="115920"/>
              </p14:xfrm>
            </p:contentPart>
          </mc:Choice>
          <mc:Fallback xmlns="">
            <p:pic>
              <p:nvPicPr>
                <p:cNvPr id="5" name="Ink 4">
                  <a:extLst>
                    <a:ext uri="{FF2B5EF4-FFF2-40B4-BE49-F238E27FC236}">
                      <a16:creationId xmlns:a16="http://schemas.microsoft.com/office/drawing/2014/main" id="{13129D98-562E-4241-BC51-F9473E848E8A}"/>
                    </a:ext>
                  </a:extLst>
                </p:cNvPr>
                <p:cNvPicPr/>
                <p:nvPr/>
              </p:nvPicPr>
              <p:blipFill>
                <a:blip r:embed="rId7"/>
                <a:stretch>
                  <a:fillRect/>
                </a:stretch>
              </p:blipFill>
              <p:spPr>
                <a:xfrm>
                  <a:off x="3368304" y="6138773"/>
                  <a:ext cx="1728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472F208-582C-4508-877C-8350D16B462C}"/>
                    </a:ext>
                  </a:extLst>
                </p14:cNvPr>
                <p14:cNvContentPartPr/>
                <p14:nvPr/>
              </p14:nvContentPartPr>
              <p14:xfrm>
                <a:off x="3388464" y="6240293"/>
                <a:ext cx="117360" cy="66600"/>
              </p14:xfrm>
            </p:contentPart>
          </mc:Choice>
          <mc:Fallback xmlns="">
            <p:pic>
              <p:nvPicPr>
                <p:cNvPr id="7" name="Ink 6">
                  <a:extLst>
                    <a:ext uri="{FF2B5EF4-FFF2-40B4-BE49-F238E27FC236}">
                      <a16:creationId xmlns:a16="http://schemas.microsoft.com/office/drawing/2014/main" id="{7472F208-582C-4508-877C-8350D16B462C}"/>
                    </a:ext>
                  </a:extLst>
                </p:cNvPr>
                <p:cNvPicPr/>
                <p:nvPr/>
              </p:nvPicPr>
              <p:blipFill>
                <a:blip r:embed="rId9"/>
                <a:stretch>
                  <a:fillRect/>
                </a:stretch>
              </p:blipFill>
              <p:spPr>
                <a:xfrm>
                  <a:off x="3370824" y="6222293"/>
                  <a:ext cx="153000" cy="102240"/>
                </a:xfrm>
                <a:prstGeom prst="rect">
                  <a:avLst/>
                </a:prstGeom>
              </p:spPr>
            </p:pic>
          </mc:Fallback>
        </mc:AlternateContent>
      </p:grpSp>
    </p:spTree>
    <p:extLst>
      <p:ext uri="{BB962C8B-B14F-4D97-AF65-F5344CB8AC3E}">
        <p14:creationId xmlns:p14="http://schemas.microsoft.com/office/powerpoint/2010/main" val="1927532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2400"/>
            <a:ext cx="8941408"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47</a:t>
            </a:fld>
            <a:endParaRPr lang="en-US"/>
          </a:p>
        </p:txBody>
      </p:sp>
      <p:sp>
        <p:nvSpPr>
          <p:cNvPr id="3" name="Rectangle 2">
            <a:extLst>
              <a:ext uri="{FF2B5EF4-FFF2-40B4-BE49-F238E27FC236}">
                <a16:creationId xmlns:a16="http://schemas.microsoft.com/office/drawing/2014/main" id="{5AB40966-BC93-481D-803C-5130F2A3C44F}"/>
              </a:ext>
            </a:extLst>
          </p:cNvPr>
          <p:cNvSpPr/>
          <p:nvPr/>
        </p:nvSpPr>
        <p:spPr>
          <a:xfrm>
            <a:off x="152400" y="228600"/>
            <a:ext cx="8865208" cy="6096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D8B5CE-45D2-4C15-9D89-F6A2A0B0B90B}"/>
              </a:ext>
            </a:extLst>
          </p:cNvPr>
          <p:cNvSpPr/>
          <p:nvPr/>
        </p:nvSpPr>
        <p:spPr>
          <a:xfrm>
            <a:off x="141943" y="2760306"/>
            <a:ext cx="8865208" cy="6096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8E7B30-10B5-4164-B349-58900C7FC630}"/>
              </a:ext>
            </a:extLst>
          </p:cNvPr>
          <p:cNvSpPr/>
          <p:nvPr/>
        </p:nvSpPr>
        <p:spPr>
          <a:xfrm>
            <a:off x="141943" y="3408784"/>
            <a:ext cx="8865208" cy="858416"/>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4429D9C-D364-4514-98A1-CDBF9CBB38CD}"/>
                  </a:ext>
                </a:extLst>
              </p14:cNvPr>
              <p14:cNvContentPartPr/>
              <p14:nvPr/>
            </p14:nvContentPartPr>
            <p14:xfrm>
              <a:off x="6367930" y="4646160"/>
              <a:ext cx="2459520" cy="47520"/>
            </p14:xfrm>
          </p:contentPart>
        </mc:Choice>
        <mc:Fallback xmlns="">
          <p:pic>
            <p:nvPicPr>
              <p:cNvPr id="18" name="Ink 17">
                <a:extLst>
                  <a:ext uri="{FF2B5EF4-FFF2-40B4-BE49-F238E27FC236}">
                    <a16:creationId xmlns:a16="http://schemas.microsoft.com/office/drawing/2014/main" id="{54429D9C-D364-4514-98A1-CDBF9CBB38CD}"/>
                  </a:ext>
                </a:extLst>
              </p:cNvPr>
              <p:cNvPicPr/>
              <p:nvPr/>
            </p:nvPicPr>
            <p:blipFill>
              <a:blip r:embed="rId5"/>
              <a:stretch>
                <a:fillRect/>
              </a:stretch>
            </p:blipFill>
            <p:spPr>
              <a:xfrm>
                <a:off x="6314290" y="4538160"/>
                <a:ext cx="25671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AFA016EB-85A9-4F6F-B953-4232EB637B85}"/>
                  </a:ext>
                </a:extLst>
              </p14:cNvPr>
              <p14:cNvContentPartPr/>
              <p14:nvPr/>
            </p14:nvContentPartPr>
            <p14:xfrm>
              <a:off x="237490" y="4907520"/>
              <a:ext cx="4842360" cy="103680"/>
            </p14:xfrm>
          </p:contentPart>
        </mc:Choice>
        <mc:Fallback xmlns="">
          <p:pic>
            <p:nvPicPr>
              <p:cNvPr id="21" name="Ink 20">
                <a:extLst>
                  <a:ext uri="{FF2B5EF4-FFF2-40B4-BE49-F238E27FC236}">
                    <a16:creationId xmlns:a16="http://schemas.microsoft.com/office/drawing/2014/main" id="{AFA016EB-85A9-4F6F-B953-4232EB637B85}"/>
                  </a:ext>
                </a:extLst>
              </p:cNvPr>
              <p:cNvPicPr/>
              <p:nvPr/>
            </p:nvPicPr>
            <p:blipFill>
              <a:blip r:embed="rId7"/>
              <a:stretch>
                <a:fillRect/>
              </a:stretch>
            </p:blipFill>
            <p:spPr>
              <a:xfrm>
                <a:off x="183850" y="4799520"/>
                <a:ext cx="49500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1EBB0EDA-3438-4F65-9259-F9D70F408ECA}"/>
                  </a:ext>
                </a:extLst>
              </p14:cNvPr>
              <p14:cNvContentPartPr/>
              <p14:nvPr/>
            </p14:nvContentPartPr>
            <p14:xfrm>
              <a:off x="4058530" y="4981680"/>
              <a:ext cx="667080" cy="24120"/>
            </p14:xfrm>
          </p:contentPart>
        </mc:Choice>
        <mc:Fallback xmlns="">
          <p:pic>
            <p:nvPicPr>
              <p:cNvPr id="22" name="Ink 21">
                <a:extLst>
                  <a:ext uri="{FF2B5EF4-FFF2-40B4-BE49-F238E27FC236}">
                    <a16:creationId xmlns:a16="http://schemas.microsoft.com/office/drawing/2014/main" id="{1EBB0EDA-3438-4F65-9259-F9D70F408ECA}"/>
                  </a:ext>
                </a:extLst>
              </p:cNvPr>
              <p:cNvPicPr/>
              <p:nvPr/>
            </p:nvPicPr>
            <p:blipFill>
              <a:blip r:embed="rId9"/>
              <a:stretch>
                <a:fillRect/>
              </a:stretch>
            </p:blipFill>
            <p:spPr>
              <a:xfrm>
                <a:off x="4004530" y="4874040"/>
                <a:ext cx="774720" cy="239760"/>
              </a:xfrm>
              <a:prstGeom prst="rect">
                <a:avLst/>
              </a:prstGeom>
            </p:spPr>
          </p:pic>
        </mc:Fallback>
      </mc:AlternateContent>
    </p:spTree>
    <p:extLst>
      <p:ext uri="{BB962C8B-B14F-4D97-AF65-F5344CB8AC3E}">
        <p14:creationId xmlns:p14="http://schemas.microsoft.com/office/powerpoint/2010/main" val="3521384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rman_49_Assignments.jpg"/>
          <p:cNvPicPr>
            <a:picLocks noChangeAspect="1"/>
          </p:cNvPicPr>
          <p:nvPr/>
        </p:nvPicPr>
        <p:blipFill>
          <a:blip r:embed="rId2"/>
          <a:stretch>
            <a:fillRect/>
          </a:stretch>
        </p:blipFill>
        <p:spPr>
          <a:xfrm>
            <a:off x="0" y="762000"/>
            <a:ext cx="9133034" cy="4495800"/>
          </a:xfrm>
          <a:prstGeom prst="rect">
            <a:avLst/>
          </a:prstGeom>
        </p:spPr>
      </p:pic>
      <p:sp>
        <p:nvSpPr>
          <p:cNvPr id="3" name="Slide Number Placeholder 2"/>
          <p:cNvSpPr>
            <a:spLocks noGrp="1"/>
          </p:cNvSpPr>
          <p:nvPr>
            <p:ph type="sldNum" sz="quarter" idx="12"/>
          </p:nvPr>
        </p:nvSpPr>
        <p:spPr/>
        <p:txBody>
          <a:bodyPr/>
          <a:lstStyle/>
          <a:p>
            <a:fld id="{E3CAC75A-F3F1-4A01-BD63-E3788D91043A}"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rman_52_Concatenation.jpg"/>
          <p:cNvPicPr>
            <a:picLocks noChangeAspect="1"/>
          </p:cNvPicPr>
          <p:nvPr/>
        </p:nvPicPr>
        <p:blipFill>
          <a:blip r:embed="rId2"/>
          <a:stretch>
            <a:fillRect/>
          </a:stretch>
        </p:blipFill>
        <p:spPr>
          <a:xfrm>
            <a:off x="63724" y="1219200"/>
            <a:ext cx="9177562" cy="4343400"/>
          </a:xfrm>
          <a:prstGeom prst="rect">
            <a:avLst/>
          </a:prstGeom>
        </p:spPr>
      </p:pic>
      <p:sp>
        <p:nvSpPr>
          <p:cNvPr id="3" name="Slide Number Placeholder 2"/>
          <p:cNvSpPr>
            <a:spLocks noGrp="1"/>
          </p:cNvSpPr>
          <p:nvPr>
            <p:ph type="sldNum" sz="quarter" idx="12"/>
          </p:nvPr>
        </p:nvSpPr>
        <p:spPr/>
        <p:txBody>
          <a:bodyPr/>
          <a:lstStyle/>
          <a:p>
            <a:fld id="{E3CAC75A-F3F1-4A01-BD63-E3788D91043A}"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urman_24_Entity_Architecture.jpg"/>
          <p:cNvPicPr>
            <a:picLocks noChangeAspect="1"/>
          </p:cNvPicPr>
          <p:nvPr/>
        </p:nvPicPr>
        <p:blipFill>
          <a:blip r:embed="rId2"/>
          <a:stretch>
            <a:fillRect/>
          </a:stretch>
        </p:blipFill>
        <p:spPr>
          <a:xfrm>
            <a:off x="0" y="1222478"/>
            <a:ext cx="9144000" cy="3132352"/>
          </a:xfrm>
          <a:prstGeom prst="rect">
            <a:avLst/>
          </a:prstGeom>
        </p:spPr>
      </p:pic>
      <p:sp>
        <p:nvSpPr>
          <p:cNvPr id="2" name="Slide Number Placeholder 1"/>
          <p:cNvSpPr>
            <a:spLocks noGrp="1"/>
          </p:cNvSpPr>
          <p:nvPr>
            <p:ph type="sldNum" sz="quarter" idx="12"/>
          </p:nvPr>
        </p:nvSpPr>
        <p:spPr/>
        <p:txBody>
          <a:bodyPr/>
          <a:lstStyle/>
          <a:p>
            <a:fld id="{E3CAC75A-F3F1-4A01-BD63-E3788D91043A}"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HDL_CaseStatement.tif"/>
          <p:cNvPicPr>
            <a:picLocks noChangeAspect="1"/>
          </p:cNvPicPr>
          <p:nvPr/>
        </p:nvPicPr>
        <p:blipFill>
          <a:blip r:embed="rId2" cstate="print"/>
          <a:stretch>
            <a:fillRect/>
          </a:stretch>
        </p:blipFill>
        <p:spPr>
          <a:xfrm>
            <a:off x="914400" y="473472"/>
            <a:ext cx="8247486" cy="6155928"/>
          </a:xfrm>
          <a:prstGeom prst="rect">
            <a:avLst/>
          </a:prstGeom>
        </p:spPr>
      </p:pic>
      <p:sp>
        <p:nvSpPr>
          <p:cNvPr id="4" name="TextBox 3"/>
          <p:cNvSpPr txBox="1"/>
          <p:nvPr/>
        </p:nvSpPr>
        <p:spPr>
          <a:xfrm>
            <a:off x="5038143" y="1371600"/>
            <a:ext cx="3622595" cy="461665"/>
          </a:xfrm>
          <a:prstGeom prst="rect">
            <a:avLst/>
          </a:prstGeom>
          <a:noFill/>
        </p:spPr>
        <p:txBody>
          <a:bodyPr wrap="none" rtlCol="0">
            <a:spAutoFit/>
          </a:bodyPr>
          <a:lstStyle/>
          <a:p>
            <a:r>
              <a:rPr lang="en-US" sz="2400" dirty="0">
                <a:solidFill>
                  <a:srgbClr val="00B050"/>
                </a:solidFill>
              </a:rPr>
              <a:t>Don’t use bit, use </a:t>
            </a:r>
            <a:r>
              <a:rPr lang="en-US" sz="2400" dirty="0" err="1">
                <a:solidFill>
                  <a:srgbClr val="00B050"/>
                </a:solidFill>
              </a:rPr>
              <a:t>std_logic</a:t>
            </a:r>
            <a:r>
              <a:rPr lang="en-US" sz="2400" dirty="0">
                <a:solidFill>
                  <a:srgbClr val="00B050"/>
                </a:solidFill>
              </a:rPr>
              <a:t>.</a:t>
            </a:r>
          </a:p>
        </p:txBody>
      </p:sp>
      <p:sp>
        <p:nvSpPr>
          <p:cNvPr id="5" name="TextBox 4"/>
          <p:cNvSpPr txBox="1"/>
          <p:nvPr/>
        </p:nvSpPr>
        <p:spPr>
          <a:xfrm>
            <a:off x="169053" y="31295"/>
            <a:ext cx="4869090" cy="461665"/>
          </a:xfrm>
          <a:prstGeom prst="rect">
            <a:avLst/>
          </a:prstGeom>
          <a:noFill/>
        </p:spPr>
        <p:txBody>
          <a:bodyPr wrap="none" rtlCol="0">
            <a:spAutoFit/>
          </a:bodyPr>
          <a:lstStyle/>
          <a:p>
            <a:r>
              <a:rPr lang="en-US" sz="2400" dirty="0">
                <a:solidFill>
                  <a:srgbClr val="00B050"/>
                </a:solidFill>
              </a:rPr>
              <a:t>Concatenating input bits into a vector</a:t>
            </a:r>
          </a:p>
        </p:txBody>
      </p:sp>
      <p:sp>
        <p:nvSpPr>
          <p:cNvPr id="2" name="Slide Number Placeholder 1"/>
          <p:cNvSpPr>
            <a:spLocks noGrp="1"/>
          </p:cNvSpPr>
          <p:nvPr>
            <p:ph type="sldNum" sz="quarter" idx="12"/>
          </p:nvPr>
        </p:nvSpPr>
        <p:spPr/>
        <p:txBody>
          <a:bodyPr/>
          <a:lstStyle/>
          <a:p>
            <a:fld id="{E3CAC75A-F3F1-4A01-BD63-E3788D91043A}" type="slidenum">
              <a:rPr lang="en-US" smtClean="0"/>
              <a:pPr/>
              <a:t>50</a:t>
            </a:fld>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3A054A5-9E71-43BE-9DAA-45639192C327}"/>
                  </a:ext>
                </a:extLst>
              </p14:cNvPr>
              <p14:cNvContentPartPr/>
              <p14:nvPr/>
            </p14:nvContentPartPr>
            <p14:xfrm>
              <a:off x="1669333" y="3069208"/>
              <a:ext cx="2416320" cy="52200"/>
            </p14:xfrm>
          </p:contentPart>
        </mc:Choice>
        <mc:Fallback xmlns="">
          <p:pic>
            <p:nvPicPr>
              <p:cNvPr id="6" name="Ink 5">
                <a:extLst>
                  <a:ext uri="{FF2B5EF4-FFF2-40B4-BE49-F238E27FC236}">
                    <a16:creationId xmlns:a16="http://schemas.microsoft.com/office/drawing/2014/main" id="{A3A054A5-9E71-43BE-9DAA-45639192C327}"/>
                  </a:ext>
                </a:extLst>
              </p:cNvPr>
              <p:cNvPicPr/>
              <p:nvPr/>
            </p:nvPicPr>
            <p:blipFill>
              <a:blip r:embed="rId4"/>
              <a:stretch>
                <a:fillRect/>
              </a:stretch>
            </p:blipFill>
            <p:spPr>
              <a:xfrm>
                <a:off x="1615333" y="2961568"/>
                <a:ext cx="25239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EC8790B-D895-4EE7-B334-B93012C117E3}"/>
                  </a:ext>
                </a:extLst>
              </p14:cNvPr>
              <p14:cNvContentPartPr/>
              <p14:nvPr/>
            </p14:nvContentPartPr>
            <p14:xfrm>
              <a:off x="2176573" y="2533168"/>
              <a:ext cx="651240" cy="9000"/>
            </p14:xfrm>
          </p:contentPart>
        </mc:Choice>
        <mc:Fallback xmlns="">
          <p:pic>
            <p:nvPicPr>
              <p:cNvPr id="8" name="Ink 7">
                <a:extLst>
                  <a:ext uri="{FF2B5EF4-FFF2-40B4-BE49-F238E27FC236}">
                    <a16:creationId xmlns:a16="http://schemas.microsoft.com/office/drawing/2014/main" id="{CEC8790B-D895-4EE7-B334-B93012C117E3}"/>
                  </a:ext>
                </a:extLst>
              </p:cNvPr>
              <p:cNvPicPr/>
              <p:nvPr/>
            </p:nvPicPr>
            <p:blipFill>
              <a:blip r:embed="rId6"/>
              <a:stretch>
                <a:fillRect/>
              </a:stretch>
            </p:blipFill>
            <p:spPr>
              <a:xfrm>
                <a:off x="2122573" y="2425168"/>
                <a:ext cx="758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206CF519-85D4-48EB-AD2F-E901F29E7BF8}"/>
                  </a:ext>
                </a:extLst>
              </p14:cNvPr>
              <p14:cNvContentPartPr/>
              <p14:nvPr/>
            </p14:nvContentPartPr>
            <p14:xfrm>
              <a:off x="4110133" y="2510848"/>
              <a:ext cx="2331000" cy="51120"/>
            </p14:xfrm>
          </p:contentPart>
        </mc:Choice>
        <mc:Fallback xmlns="">
          <p:pic>
            <p:nvPicPr>
              <p:cNvPr id="9" name="Ink 8">
                <a:extLst>
                  <a:ext uri="{FF2B5EF4-FFF2-40B4-BE49-F238E27FC236}">
                    <a16:creationId xmlns:a16="http://schemas.microsoft.com/office/drawing/2014/main" id="{206CF519-85D4-48EB-AD2F-E901F29E7BF8}"/>
                  </a:ext>
                </a:extLst>
              </p:cNvPr>
              <p:cNvPicPr/>
              <p:nvPr/>
            </p:nvPicPr>
            <p:blipFill>
              <a:blip r:embed="rId8"/>
              <a:stretch>
                <a:fillRect/>
              </a:stretch>
            </p:blipFill>
            <p:spPr>
              <a:xfrm>
                <a:off x="4056493" y="2403208"/>
                <a:ext cx="24386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1CA8ACC8-E73B-4E69-AC83-39DC8A5564B0}"/>
                  </a:ext>
                </a:extLst>
              </p14:cNvPr>
              <p14:cNvContentPartPr/>
              <p14:nvPr/>
            </p14:nvContentPartPr>
            <p14:xfrm>
              <a:off x="2017093" y="1190728"/>
              <a:ext cx="119880" cy="4320"/>
            </p14:xfrm>
          </p:contentPart>
        </mc:Choice>
        <mc:Fallback xmlns="">
          <p:pic>
            <p:nvPicPr>
              <p:cNvPr id="10" name="Ink 9">
                <a:extLst>
                  <a:ext uri="{FF2B5EF4-FFF2-40B4-BE49-F238E27FC236}">
                    <a16:creationId xmlns:a16="http://schemas.microsoft.com/office/drawing/2014/main" id="{1CA8ACC8-E73B-4E69-AC83-39DC8A5564B0}"/>
                  </a:ext>
                </a:extLst>
              </p:cNvPr>
              <p:cNvPicPr/>
              <p:nvPr/>
            </p:nvPicPr>
            <p:blipFill>
              <a:blip r:embed="rId10"/>
              <a:stretch>
                <a:fillRect/>
              </a:stretch>
            </p:blipFill>
            <p:spPr>
              <a:xfrm>
                <a:off x="1963453" y="1083088"/>
                <a:ext cx="2275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BE24891-3D03-4DD2-9BB2-67FF4DF58760}"/>
                  </a:ext>
                </a:extLst>
              </p14:cNvPr>
              <p14:cNvContentPartPr/>
              <p14:nvPr/>
            </p14:nvContentPartPr>
            <p14:xfrm>
              <a:off x="2348653" y="1148608"/>
              <a:ext cx="192240" cy="24120"/>
            </p14:xfrm>
          </p:contentPart>
        </mc:Choice>
        <mc:Fallback xmlns="">
          <p:pic>
            <p:nvPicPr>
              <p:cNvPr id="11" name="Ink 10">
                <a:extLst>
                  <a:ext uri="{FF2B5EF4-FFF2-40B4-BE49-F238E27FC236}">
                    <a16:creationId xmlns:a16="http://schemas.microsoft.com/office/drawing/2014/main" id="{5BE24891-3D03-4DD2-9BB2-67FF4DF58760}"/>
                  </a:ext>
                </a:extLst>
              </p:cNvPr>
              <p:cNvPicPr/>
              <p:nvPr/>
            </p:nvPicPr>
            <p:blipFill>
              <a:blip r:embed="rId12"/>
              <a:stretch>
                <a:fillRect/>
              </a:stretch>
            </p:blipFill>
            <p:spPr>
              <a:xfrm>
                <a:off x="2294653" y="1040968"/>
                <a:ext cx="2998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07D3000B-BB47-417C-8502-BD854CAD395D}"/>
                  </a:ext>
                </a:extLst>
              </p14:cNvPr>
              <p14:cNvContentPartPr/>
              <p14:nvPr/>
            </p14:nvContentPartPr>
            <p14:xfrm>
              <a:off x="2705413" y="1148608"/>
              <a:ext cx="162360" cy="34560"/>
            </p14:xfrm>
          </p:contentPart>
        </mc:Choice>
        <mc:Fallback xmlns="">
          <p:pic>
            <p:nvPicPr>
              <p:cNvPr id="12" name="Ink 11">
                <a:extLst>
                  <a:ext uri="{FF2B5EF4-FFF2-40B4-BE49-F238E27FC236}">
                    <a16:creationId xmlns:a16="http://schemas.microsoft.com/office/drawing/2014/main" id="{07D3000B-BB47-417C-8502-BD854CAD395D}"/>
                  </a:ext>
                </a:extLst>
              </p:cNvPr>
              <p:cNvPicPr/>
              <p:nvPr/>
            </p:nvPicPr>
            <p:blipFill>
              <a:blip r:embed="rId14"/>
              <a:stretch>
                <a:fillRect/>
              </a:stretch>
            </p:blipFill>
            <p:spPr>
              <a:xfrm>
                <a:off x="2651413" y="1040968"/>
                <a:ext cx="2700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56134829-8DA2-40BA-A88E-EBF5D7BC4A8B}"/>
                  </a:ext>
                </a:extLst>
              </p14:cNvPr>
              <p14:cNvContentPartPr/>
              <p14:nvPr/>
            </p14:nvContentPartPr>
            <p14:xfrm>
              <a:off x="3929773" y="1178488"/>
              <a:ext cx="396360" cy="30240"/>
            </p14:xfrm>
          </p:contentPart>
        </mc:Choice>
        <mc:Fallback xmlns="">
          <p:pic>
            <p:nvPicPr>
              <p:cNvPr id="13" name="Ink 12">
                <a:extLst>
                  <a:ext uri="{FF2B5EF4-FFF2-40B4-BE49-F238E27FC236}">
                    <a16:creationId xmlns:a16="http://schemas.microsoft.com/office/drawing/2014/main" id="{56134829-8DA2-40BA-A88E-EBF5D7BC4A8B}"/>
                  </a:ext>
                </a:extLst>
              </p:cNvPr>
              <p:cNvPicPr/>
              <p:nvPr/>
            </p:nvPicPr>
            <p:blipFill>
              <a:blip r:embed="rId16"/>
              <a:stretch>
                <a:fillRect/>
              </a:stretch>
            </p:blipFill>
            <p:spPr>
              <a:xfrm>
                <a:off x="3876133" y="1070488"/>
                <a:ext cx="5040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B08AFD09-3623-4C4C-A3C4-9C5E19F2B9C2}"/>
                  </a:ext>
                </a:extLst>
              </p14:cNvPr>
              <p14:cNvContentPartPr/>
              <p14:nvPr/>
            </p14:nvContentPartPr>
            <p14:xfrm>
              <a:off x="3573373" y="2499328"/>
              <a:ext cx="412560" cy="55080"/>
            </p14:xfrm>
          </p:contentPart>
        </mc:Choice>
        <mc:Fallback xmlns="">
          <p:pic>
            <p:nvPicPr>
              <p:cNvPr id="14" name="Ink 13">
                <a:extLst>
                  <a:ext uri="{FF2B5EF4-FFF2-40B4-BE49-F238E27FC236}">
                    <a16:creationId xmlns:a16="http://schemas.microsoft.com/office/drawing/2014/main" id="{B08AFD09-3623-4C4C-A3C4-9C5E19F2B9C2}"/>
                  </a:ext>
                </a:extLst>
              </p:cNvPr>
              <p:cNvPicPr/>
              <p:nvPr/>
            </p:nvPicPr>
            <p:blipFill>
              <a:blip r:embed="rId18"/>
              <a:stretch>
                <a:fillRect/>
              </a:stretch>
            </p:blipFill>
            <p:spPr>
              <a:xfrm>
                <a:off x="3519373" y="2391688"/>
                <a:ext cx="520200" cy="27072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1" y="990600"/>
            <a:ext cx="9167202" cy="5624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9497" y="226367"/>
            <a:ext cx="9442970" cy="461665"/>
          </a:xfrm>
          <a:prstGeom prst="rect">
            <a:avLst/>
          </a:prstGeom>
        </p:spPr>
        <p:txBody>
          <a:bodyPr wrap="none">
            <a:spAutoFit/>
          </a:bodyPr>
          <a:lstStyle/>
          <a:p>
            <a:r>
              <a:rPr lang="en-US" sz="2400" dirty="0">
                <a:solidFill>
                  <a:srgbClr val="00B050"/>
                </a:solidFill>
              </a:rPr>
              <a:t>Shift register using concatenation of vectors      </a:t>
            </a:r>
            <a:r>
              <a:rPr lang="en-US" dirty="0"/>
              <a:t>Chu Ch. 3 p. 39  FPGA Prototyping</a:t>
            </a:r>
          </a:p>
        </p:txBody>
      </p:sp>
      <p:sp>
        <p:nvSpPr>
          <p:cNvPr id="3" name="Slide Number Placeholder 2"/>
          <p:cNvSpPr>
            <a:spLocks noGrp="1"/>
          </p:cNvSpPr>
          <p:nvPr>
            <p:ph type="sldNum" sz="quarter" idx="12"/>
          </p:nvPr>
        </p:nvSpPr>
        <p:spPr/>
        <p:txBody>
          <a:bodyPr/>
          <a:lstStyle/>
          <a:p>
            <a:fld id="{E3CAC75A-F3F1-4A01-BD63-E3788D91043A}" type="slidenum">
              <a:rPr lang="en-US" smtClean="0"/>
              <a:pPr/>
              <a:t>51</a:t>
            </a:fld>
            <a:endParaRPr lang="en-US"/>
          </a:p>
        </p:txBody>
      </p:sp>
      <p:sp>
        <p:nvSpPr>
          <p:cNvPr id="4" name="Rectangle 3">
            <a:extLst>
              <a:ext uri="{FF2B5EF4-FFF2-40B4-BE49-F238E27FC236}">
                <a16:creationId xmlns:a16="http://schemas.microsoft.com/office/drawing/2014/main" id="{13C0D0E2-CFDA-430A-A02A-50AA06528904}"/>
              </a:ext>
            </a:extLst>
          </p:cNvPr>
          <p:cNvSpPr/>
          <p:nvPr/>
        </p:nvSpPr>
        <p:spPr>
          <a:xfrm>
            <a:off x="29497" y="990600"/>
            <a:ext cx="9038303" cy="6858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3664C55-3847-442D-A13A-350B2CBA64ED}"/>
                  </a:ext>
                </a:extLst>
              </p14:cNvPr>
              <p14:cNvContentPartPr/>
              <p14:nvPr/>
            </p14:nvContentPartPr>
            <p14:xfrm>
              <a:off x="8308403" y="2386491"/>
              <a:ext cx="672480" cy="62280"/>
            </p14:xfrm>
          </p:contentPart>
        </mc:Choice>
        <mc:Fallback xmlns="">
          <p:pic>
            <p:nvPicPr>
              <p:cNvPr id="8" name="Ink 7">
                <a:extLst>
                  <a:ext uri="{FF2B5EF4-FFF2-40B4-BE49-F238E27FC236}">
                    <a16:creationId xmlns:a16="http://schemas.microsoft.com/office/drawing/2014/main" id="{D3664C55-3847-442D-A13A-350B2CBA64ED}"/>
                  </a:ext>
                </a:extLst>
              </p:cNvPr>
              <p:cNvPicPr/>
              <p:nvPr/>
            </p:nvPicPr>
            <p:blipFill>
              <a:blip r:embed="rId4"/>
              <a:stretch>
                <a:fillRect/>
              </a:stretch>
            </p:blipFill>
            <p:spPr>
              <a:xfrm>
                <a:off x="8254763" y="2278491"/>
                <a:ext cx="7801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17005E8-7670-4481-80A0-364EAA6C4FF8}"/>
                  </a:ext>
                </a:extLst>
              </p14:cNvPr>
              <p14:cNvContentPartPr/>
              <p14:nvPr/>
            </p14:nvContentPartPr>
            <p14:xfrm>
              <a:off x="125603" y="2667651"/>
              <a:ext cx="684000" cy="47520"/>
            </p14:xfrm>
          </p:contentPart>
        </mc:Choice>
        <mc:Fallback xmlns="">
          <p:pic>
            <p:nvPicPr>
              <p:cNvPr id="9" name="Ink 8">
                <a:extLst>
                  <a:ext uri="{FF2B5EF4-FFF2-40B4-BE49-F238E27FC236}">
                    <a16:creationId xmlns:a16="http://schemas.microsoft.com/office/drawing/2014/main" id="{C17005E8-7670-4481-80A0-364EAA6C4FF8}"/>
                  </a:ext>
                </a:extLst>
              </p:cNvPr>
              <p:cNvPicPr/>
              <p:nvPr/>
            </p:nvPicPr>
            <p:blipFill>
              <a:blip r:embed="rId6"/>
              <a:stretch>
                <a:fillRect/>
              </a:stretch>
            </p:blipFill>
            <p:spPr>
              <a:xfrm>
                <a:off x="71603" y="2559651"/>
                <a:ext cx="7916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39DFC33D-6243-4A32-95E2-E86E6B51AAA1}"/>
                  </a:ext>
                </a:extLst>
              </p14:cNvPr>
              <p14:cNvContentPartPr/>
              <p14:nvPr/>
            </p14:nvContentPartPr>
            <p14:xfrm>
              <a:off x="130283" y="6027171"/>
              <a:ext cx="7326000" cy="81000"/>
            </p14:xfrm>
          </p:contentPart>
        </mc:Choice>
        <mc:Fallback xmlns="">
          <p:pic>
            <p:nvPicPr>
              <p:cNvPr id="10" name="Ink 9">
                <a:extLst>
                  <a:ext uri="{FF2B5EF4-FFF2-40B4-BE49-F238E27FC236}">
                    <a16:creationId xmlns:a16="http://schemas.microsoft.com/office/drawing/2014/main" id="{39DFC33D-6243-4A32-95E2-E86E6B51AAA1}"/>
                  </a:ext>
                </a:extLst>
              </p:cNvPr>
              <p:cNvPicPr/>
              <p:nvPr/>
            </p:nvPicPr>
            <p:blipFill>
              <a:blip r:embed="rId8"/>
              <a:stretch>
                <a:fillRect/>
              </a:stretch>
            </p:blipFill>
            <p:spPr>
              <a:xfrm>
                <a:off x="76643" y="5919531"/>
                <a:ext cx="74336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4C60BC64-8FD3-47B9-8826-C06A47C7F766}"/>
                  </a:ext>
                </a:extLst>
              </p14:cNvPr>
              <p14:cNvContentPartPr/>
              <p14:nvPr/>
            </p14:nvContentPartPr>
            <p14:xfrm>
              <a:off x="312083" y="6324531"/>
              <a:ext cx="1184040" cy="34200"/>
            </p14:xfrm>
          </p:contentPart>
        </mc:Choice>
        <mc:Fallback xmlns="">
          <p:pic>
            <p:nvPicPr>
              <p:cNvPr id="11" name="Ink 10">
                <a:extLst>
                  <a:ext uri="{FF2B5EF4-FFF2-40B4-BE49-F238E27FC236}">
                    <a16:creationId xmlns:a16="http://schemas.microsoft.com/office/drawing/2014/main" id="{4C60BC64-8FD3-47B9-8826-C06A47C7F766}"/>
                  </a:ext>
                </a:extLst>
              </p:cNvPr>
              <p:cNvPicPr/>
              <p:nvPr/>
            </p:nvPicPr>
            <p:blipFill>
              <a:blip r:embed="rId10"/>
              <a:stretch>
                <a:fillRect/>
              </a:stretch>
            </p:blipFill>
            <p:spPr>
              <a:xfrm>
                <a:off x="258083" y="6216531"/>
                <a:ext cx="12916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AB327E56-6AD7-416E-8456-42D260C39D7B}"/>
                  </a:ext>
                </a:extLst>
              </p14:cNvPr>
              <p14:cNvContentPartPr/>
              <p14:nvPr/>
            </p14:nvContentPartPr>
            <p14:xfrm>
              <a:off x="4613723" y="3115851"/>
              <a:ext cx="1558800" cy="70920"/>
            </p14:xfrm>
          </p:contentPart>
        </mc:Choice>
        <mc:Fallback xmlns="">
          <p:pic>
            <p:nvPicPr>
              <p:cNvPr id="12" name="Ink 11">
                <a:extLst>
                  <a:ext uri="{FF2B5EF4-FFF2-40B4-BE49-F238E27FC236}">
                    <a16:creationId xmlns:a16="http://schemas.microsoft.com/office/drawing/2014/main" id="{AB327E56-6AD7-416E-8456-42D260C39D7B}"/>
                  </a:ext>
                </a:extLst>
              </p:cNvPr>
              <p:cNvPicPr/>
              <p:nvPr/>
            </p:nvPicPr>
            <p:blipFill>
              <a:blip r:embed="rId12"/>
              <a:stretch>
                <a:fillRect/>
              </a:stretch>
            </p:blipFill>
            <p:spPr>
              <a:xfrm>
                <a:off x="4559723" y="3007851"/>
                <a:ext cx="16664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9C9D460-F97B-4F3F-A904-D3D8089952D8}"/>
                  </a:ext>
                </a:extLst>
              </p14:cNvPr>
              <p14:cNvContentPartPr/>
              <p14:nvPr/>
            </p14:nvContentPartPr>
            <p14:xfrm>
              <a:off x="6297803" y="3376491"/>
              <a:ext cx="1563840" cy="75600"/>
            </p14:xfrm>
          </p:contentPart>
        </mc:Choice>
        <mc:Fallback xmlns="">
          <p:pic>
            <p:nvPicPr>
              <p:cNvPr id="13" name="Ink 12">
                <a:extLst>
                  <a:ext uri="{FF2B5EF4-FFF2-40B4-BE49-F238E27FC236}">
                    <a16:creationId xmlns:a16="http://schemas.microsoft.com/office/drawing/2014/main" id="{F9C9D460-F97B-4F3F-A904-D3D8089952D8}"/>
                  </a:ext>
                </a:extLst>
              </p:cNvPr>
              <p:cNvPicPr/>
              <p:nvPr/>
            </p:nvPicPr>
            <p:blipFill>
              <a:blip r:embed="rId14"/>
              <a:stretch>
                <a:fillRect/>
              </a:stretch>
            </p:blipFill>
            <p:spPr>
              <a:xfrm>
                <a:off x="6244163" y="3268851"/>
                <a:ext cx="16714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FAF071C-C788-43BD-A11F-9BD7F843DAAD}"/>
                  </a:ext>
                </a:extLst>
              </p14:cNvPr>
              <p14:cNvContentPartPr/>
              <p14:nvPr/>
            </p14:nvContentPartPr>
            <p14:xfrm>
              <a:off x="1362203" y="3964371"/>
              <a:ext cx="753480" cy="38880"/>
            </p14:xfrm>
          </p:contentPart>
        </mc:Choice>
        <mc:Fallback xmlns="">
          <p:pic>
            <p:nvPicPr>
              <p:cNvPr id="14" name="Ink 13">
                <a:extLst>
                  <a:ext uri="{FF2B5EF4-FFF2-40B4-BE49-F238E27FC236}">
                    <a16:creationId xmlns:a16="http://schemas.microsoft.com/office/drawing/2014/main" id="{2FAF071C-C788-43BD-A11F-9BD7F843DAAD}"/>
                  </a:ext>
                </a:extLst>
              </p:cNvPr>
              <p:cNvPicPr/>
              <p:nvPr/>
            </p:nvPicPr>
            <p:blipFill>
              <a:blip r:embed="rId16"/>
              <a:stretch>
                <a:fillRect/>
              </a:stretch>
            </p:blipFill>
            <p:spPr>
              <a:xfrm>
                <a:off x="1308203" y="3856731"/>
                <a:ext cx="861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F6CF5EDE-14BE-4482-8E9C-1C9E53844C58}"/>
                  </a:ext>
                </a:extLst>
              </p14:cNvPr>
              <p14:cNvContentPartPr/>
              <p14:nvPr/>
            </p14:nvContentPartPr>
            <p14:xfrm>
              <a:off x="1408283" y="4529211"/>
              <a:ext cx="532800" cy="14760"/>
            </p14:xfrm>
          </p:contentPart>
        </mc:Choice>
        <mc:Fallback xmlns="">
          <p:pic>
            <p:nvPicPr>
              <p:cNvPr id="15" name="Ink 14">
                <a:extLst>
                  <a:ext uri="{FF2B5EF4-FFF2-40B4-BE49-F238E27FC236}">
                    <a16:creationId xmlns:a16="http://schemas.microsoft.com/office/drawing/2014/main" id="{F6CF5EDE-14BE-4482-8E9C-1C9E53844C58}"/>
                  </a:ext>
                </a:extLst>
              </p:cNvPr>
              <p:cNvPicPr/>
              <p:nvPr/>
            </p:nvPicPr>
            <p:blipFill>
              <a:blip r:embed="rId18"/>
              <a:stretch>
                <a:fillRect/>
              </a:stretch>
            </p:blipFill>
            <p:spPr>
              <a:xfrm>
                <a:off x="1354643" y="4421211"/>
                <a:ext cx="6404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FB6C6E1D-36BF-4DF3-8340-6AF1534B1D92}"/>
                  </a:ext>
                </a:extLst>
              </p14:cNvPr>
              <p14:cNvContentPartPr/>
              <p14:nvPr/>
            </p14:nvContentPartPr>
            <p14:xfrm>
              <a:off x="2933963" y="4510491"/>
              <a:ext cx="572040" cy="19440"/>
            </p14:xfrm>
          </p:contentPart>
        </mc:Choice>
        <mc:Fallback xmlns="">
          <p:pic>
            <p:nvPicPr>
              <p:cNvPr id="16" name="Ink 15">
                <a:extLst>
                  <a:ext uri="{FF2B5EF4-FFF2-40B4-BE49-F238E27FC236}">
                    <a16:creationId xmlns:a16="http://schemas.microsoft.com/office/drawing/2014/main" id="{FB6C6E1D-36BF-4DF3-8340-6AF1534B1D92}"/>
                  </a:ext>
                </a:extLst>
              </p:cNvPr>
              <p:cNvPicPr/>
              <p:nvPr/>
            </p:nvPicPr>
            <p:blipFill>
              <a:blip r:embed="rId20"/>
              <a:stretch>
                <a:fillRect/>
              </a:stretch>
            </p:blipFill>
            <p:spPr>
              <a:xfrm>
                <a:off x="2880323" y="4402851"/>
                <a:ext cx="6796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860334DB-19D1-48F9-A847-123367A830D2}"/>
                  </a:ext>
                </a:extLst>
              </p14:cNvPr>
              <p14:cNvContentPartPr/>
              <p14:nvPr/>
            </p14:nvContentPartPr>
            <p14:xfrm>
              <a:off x="1413323" y="5046891"/>
              <a:ext cx="536400" cy="41400"/>
            </p14:xfrm>
          </p:contentPart>
        </mc:Choice>
        <mc:Fallback xmlns="">
          <p:pic>
            <p:nvPicPr>
              <p:cNvPr id="17" name="Ink 16">
                <a:extLst>
                  <a:ext uri="{FF2B5EF4-FFF2-40B4-BE49-F238E27FC236}">
                    <a16:creationId xmlns:a16="http://schemas.microsoft.com/office/drawing/2014/main" id="{860334DB-19D1-48F9-A847-123367A830D2}"/>
                  </a:ext>
                </a:extLst>
              </p:cNvPr>
              <p:cNvPicPr/>
              <p:nvPr/>
            </p:nvPicPr>
            <p:blipFill>
              <a:blip r:embed="rId22"/>
              <a:stretch>
                <a:fillRect/>
              </a:stretch>
            </p:blipFill>
            <p:spPr>
              <a:xfrm>
                <a:off x="1359323" y="4938891"/>
                <a:ext cx="6440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4ED7DBDA-58FD-47DC-9839-81BCA7FC4291}"/>
                  </a:ext>
                </a:extLst>
              </p14:cNvPr>
              <p14:cNvContentPartPr/>
              <p14:nvPr/>
            </p14:nvContentPartPr>
            <p14:xfrm>
              <a:off x="2933963" y="5079651"/>
              <a:ext cx="536400" cy="23400"/>
            </p14:xfrm>
          </p:contentPart>
        </mc:Choice>
        <mc:Fallback xmlns="">
          <p:pic>
            <p:nvPicPr>
              <p:cNvPr id="18" name="Ink 17">
                <a:extLst>
                  <a:ext uri="{FF2B5EF4-FFF2-40B4-BE49-F238E27FC236}">
                    <a16:creationId xmlns:a16="http://schemas.microsoft.com/office/drawing/2014/main" id="{4ED7DBDA-58FD-47DC-9839-81BCA7FC4291}"/>
                  </a:ext>
                </a:extLst>
              </p:cNvPr>
              <p:cNvPicPr/>
              <p:nvPr/>
            </p:nvPicPr>
            <p:blipFill>
              <a:blip r:embed="rId24"/>
              <a:stretch>
                <a:fillRect/>
              </a:stretch>
            </p:blipFill>
            <p:spPr>
              <a:xfrm>
                <a:off x="2880323" y="4972011"/>
                <a:ext cx="6440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7965525C-861B-4275-9457-BB6C608E1D7C}"/>
                  </a:ext>
                </a:extLst>
              </p14:cNvPr>
              <p14:cNvContentPartPr/>
              <p14:nvPr/>
            </p14:nvContentPartPr>
            <p14:xfrm>
              <a:off x="5294483" y="4543611"/>
              <a:ext cx="1019520" cy="38160"/>
            </p14:xfrm>
          </p:contentPart>
        </mc:Choice>
        <mc:Fallback xmlns="">
          <p:pic>
            <p:nvPicPr>
              <p:cNvPr id="19" name="Ink 18">
                <a:extLst>
                  <a:ext uri="{FF2B5EF4-FFF2-40B4-BE49-F238E27FC236}">
                    <a16:creationId xmlns:a16="http://schemas.microsoft.com/office/drawing/2014/main" id="{7965525C-861B-4275-9457-BB6C608E1D7C}"/>
                  </a:ext>
                </a:extLst>
              </p:cNvPr>
              <p:cNvPicPr/>
              <p:nvPr/>
            </p:nvPicPr>
            <p:blipFill>
              <a:blip r:embed="rId26"/>
              <a:stretch>
                <a:fillRect/>
              </a:stretch>
            </p:blipFill>
            <p:spPr>
              <a:xfrm>
                <a:off x="5240843" y="4435611"/>
                <a:ext cx="1127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0AA8F745-563E-4B8E-BBB7-98807625EFCD}"/>
                  </a:ext>
                </a:extLst>
              </p14:cNvPr>
              <p14:cNvContentPartPr/>
              <p14:nvPr/>
            </p14:nvContentPartPr>
            <p14:xfrm>
              <a:off x="5313563" y="5046891"/>
              <a:ext cx="1256400" cy="38520"/>
            </p14:xfrm>
          </p:contentPart>
        </mc:Choice>
        <mc:Fallback xmlns="">
          <p:pic>
            <p:nvPicPr>
              <p:cNvPr id="20" name="Ink 19">
                <a:extLst>
                  <a:ext uri="{FF2B5EF4-FFF2-40B4-BE49-F238E27FC236}">
                    <a16:creationId xmlns:a16="http://schemas.microsoft.com/office/drawing/2014/main" id="{0AA8F745-563E-4B8E-BBB7-98807625EFCD}"/>
                  </a:ext>
                </a:extLst>
              </p:cNvPr>
              <p:cNvPicPr/>
              <p:nvPr/>
            </p:nvPicPr>
            <p:blipFill>
              <a:blip r:embed="rId28"/>
              <a:stretch>
                <a:fillRect/>
              </a:stretch>
            </p:blipFill>
            <p:spPr>
              <a:xfrm>
                <a:off x="5259923" y="4938891"/>
                <a:ext cx="1364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68531657-89CD-45F9-A38E-10BC29D1DA06}"/>
                  </a:ext>
                </a:extLst>
              </p14:cNvPr>
              <p14:cNvContentPartPr/>
              <p14:nvPr/>
            </p14:nvContentPartPr>
            <p14:xfrm>
              <a:off x="6703523" y="4506531"/>
              <a:ext cx="1376280" cy="37440"/>
            </p14:xfrm>
          </p:contentPart>
        </mc:Choice>
        <mc:Fallback xmlns="">
          <p:pic>
            <p:nvPicPr>
              <p:cNvPr id="21" name="Ink 20">
                <a:extLst>
                  <a:ext uri="{FF2B5EF4-FFF2-40B4-BE49-F238E27FC236}">
                    <a16:creationId xmlns:a16="http://schemas.microsoft.com/office/drawing/2014/main" id="{68531657-89CD-45F9-A38E-10BC29D1DA06}"/>
                  </a:ext>
                </a:extLst>
              </p:cNvPr>
              <p:cNvPicPr/>
              <p:nvPr/>
            </p:nvPicPr>
            <p:blipFill>
              <a:blip r:embed="rId30"/>
              <a:stretch>
                <a:fillRect/>
              </a:stretch>
            </p:blipFill>
            <p:spPr>
              <a:xfrm>
                <a:off x="6649523" y="4398531"/>
                <a:ext cx="14839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52907E48-874C-4318-88CD-FA155BE38E13}"/>
                  </a:ext>
                </a:extLst>
              </p14:cNvPr>
              <p14:cNvContentPartPr/>
              <p14:nvPr/>
            </p14:nvContentPartPr>
            <p14:xfrm>
              <a:off x="1511243" y="5326971"/>
              <a:ext cx="2108160" cy="52560"/>
            </p14:xfrm>
          </p:contentPart>
        </mc:Choice>
        <mc:Fallback xmlns="">
          <p:pic>
            <p:nvPicPr>
              <p:cNvPr id="22" name="Ink 21">
                <a:extLst>
                  <a:ext uri="{FF2B5EF4-FFF2-40B4-BE49-F238E27FC236}">
                    <a16:creationId xmlns:a16="http://schemas.microsoft.com/office/drawing/2014/main" id="{52907E48-874C-4318-88CD-FA155BE38E13}"/>
                  </a:ext>
                </a:extLst>
              </p:cNvPr>
              <p:cNvPicPr/>
              <p:nvPr/>
            </p:nvPicPr>
            <p:blipFill>
              <a:blip r:embed="rId32"/>
              <a:stretch>
                <a:fillRect/>
              </a:stretch>
            </p:blipFill>
            <p:spPr>
              <a:xfrm>
                <a:off x="1457243" y="5218971"/>
                <a:ext cx="2215800" cy="268200"/>
              </a:xfrm>
              <a:prstGeom prst="rect">
                <a:avLst/>
              </a:prstGeom>
            </p:spPr>
          </p:pic>
        </mc:Fallback>
      </mc:AlternateContent>
      <p:sp>
        <p:nvSpPr>
          <p:cNvPr id="23" name="TextBox 22">
            <a:extLst>
              <a:ext uri="{FF2B5EF4-FFF2-40B4-BE49-F238E27FC236}">
                <a16:creationId xmlns:a16="http://schemas.microsoft.com/office/drawing/2014/main" id="{DD14A25D-9ADF-4E71-A9C7-3768FAFD2AD4}"/>
              </a:ext>
            </a:extLst>
          </p:cNvPr>
          <p:cNvSpPr txBox="1"/>
          <p:nvPr/>
        </p:nvSpPr>
        <p:spPr>
          <a:xfrm>
            <a:off x="3783952" y="5163170"/>
            <a:ext cx="4840941" cy="369332"/>
          </a:xfrm>
          <a:prstGeom prst="rect">
            <a:avLst/>
          </a:prstGeom>
          <a:noFill/>
        </p:spPr>
        <p:txBody>
          <a:bodyPr wrap="none" rtlCol="0">
            <a:spAutoFit/>
          </a:bodyPr>
          <a:lstStyle/>
          <a:p>
            <a:r>
              <a:rPr lang="en-US" dirty="0">
                <a:solidFill>
                  <a:srgbClr val="00B050"/>
                </a:solidFill>
              </a:rPr>
              <a:t>2’s complement stays correct even when negative</a:t>
            </a:r>
          </a:p>
        </p:txBody>
      </p:sp>
    </p:spTree>
    <p:extLst>
      <p:ext uri="{BB962C8B-B14F-4D97-AF65-F5344CB8AC3E}">
        <p14:creationId xmlns:p14="http://schemas.microsoft.com/office/powerpoint/2010/main" val="3253489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338138"/>
            <a:ext cx="8091487" cy="6411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52</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BE3D575-EEA2-4985-85EC-F65695915299}"/>
                  </a:ext>
                </a:extLst>
              </p14:cNvPr>
              <p14:cNvContentPartPr/>
              <p14:nvPr/>
            </p14:nvContentPartPr>
            <p14:xfrm>
              <a:off x="2267170" y="1109520"/>
              <a:ext cx="5549400" cy="127080"/>
            </p14:xfrm>
          </p:contentPart>
        </mc:Choice>
        <mc:Fallback xmlns="">
          <p:pic>
            <p:nvPicPr>
              <p:cNvPr id="3" name="Ink 2">
                <a:extLst>
                  <a:ext uri="{FF2B5EF4-FFF2-40B4-BE49-F238E27FC236}">
                    <a16:creationId xmlns:a16="http://schemas.microsoft.com/office/drawing/2014/main" id="{0BE3D575-EEA2-4985-85EC-F65695915299}"/>
                  </a:ext>
                </a:extLst>
              </p:cNvPr>
              <p:cNvPicPr/>
              <p:nvPr/>
            </p:nvPicPr>
            <p:blipFill>
              <a:blip r:embed="rId4"/>
              <a:stretch>
                <a:fillRect/>
              </a:stretch>
            </p:blipFill>
            <p:spPr>
              <a:xfrm>
                <a:off x="2213170" y="1001880"/>
                <a:ext cx="56570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1773FD2-4A1F-4DF9-8994-CF03643A340F}"/>
                  </a:ext>
                </a:extLst>
              </p14:cNvPr>
              <p14:cNvContentPartPr/>
              <p14:nvPr/>
            </p14:nvContentPartPr>
            <p14:xfrm>
              <a:off x="5621290" y="2835360"/>
              <a:ext cx="898920" cy="24480"/>
            </p14:xfrm>
          </p:contentPart>
        </mc:Choice>
        <mc:Fallback xmlns="">
          <p:pic>
            <p:nvPicPr>
              <p:cNvPr id="5" name="Ink 4">
                <a:extLst>
                  <a:ext uri="{FF2B5EF4-FFF2-40B4-BE49-F238E27FC236}">
                    <a16:creationId xmlns:a16="http://schemas.microsoft.com/office/drawing/2014/main" id="{31773FD2-4A1F-4DF9-8994-CF03643A340F}"/>
                  </a:ext>
                </a:extLst>
              </p:cNvPr>
              <p:cNvPicPr/>
              <p:nvPr/>
            </p:nvPicPr>
            <p:blipFill>
              <a:blip r:embed="rId6"/>
              <a:stretch>
                <a:fillRect/>
              </a:stretch>
            </p:blipFill>
            <p:spPr>
              <a:xfrm>
                <a:off x="5567290" y="2727360"/>
                <a:ext cx="10065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71DB0D5-C800-4B5E-B5B9-EB962788CA00}"/>
                  </a:ext>
                </a:extLst>
              </p14:cNvPr>
              <p14:cNvContentPartPr/>
              <p14:nvPr/>
            </p14:nvContentPartPr>
            <p14:xfrm>
              <a:off x="4217290" y="2603520"/>
              <a:ext cx="2153880" cy="27720"/>
            </p14:xfrm>
          </p:contentPart>
        </mc:Choice>
        <mc:Fallback xmlns="">
          <p:pic>
            <p:nvPicPr>
              <p:cNvPr id="6" name="Ink 5">
                <a:extLst>
                  <a:ext uri="{FF2B5EF4-FFF2-40B4-BE49-F238E27FC236}">
                    <a16:creationId xmlns:a16="http://schemas.microsoft.com/office/drawing/2014/main" id="{B71DB0D5-C800-4B5E-B5B9-EB962788CA00}"/>
                  </a:ext>
                </a:extLst>
              </p:cNvPr>
              <p:cNvPicPr/>
              <p:nvPr/>
            </p:nvPicPr>
            <p:blipFill>
              <a:blip r:embed="rId8"/>
              <a:stretch>
                <a:fillRect/>
              </a:stretch>
            </p:blipFill>
            <p:spPr>
              <a:xfrm>
                <a:off x="4163290" y="2495880"/>
                <a:ext cx="2261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158CB5CC-D72C-4CB9-A1E1-7ECB6AE08824}"/>
                  </a:ext>
                </a:extLst>
              </p14:cNvPr>
              <p14:cNvContentPartPr/>
              <p14:nvPr/>
            </p14:nvContentPartPr>
            <p14:xfrm>
              <a:off x="4249690" y="2802960"/>
              <a:ext cx="1233000" cy="47520"/>
            </p14:xfrm>
          </p:contentPart>
        </mc:Choice>
        <mc:Fallback xmlns="">
          <p:pic>
            <p:nvPicPr>
              <p:cNvPr id="7" name="Ink 6">
                <a:extLst>
                  <a:ext uri="{FF2B5EF4-FFF2-40B4-BE49-F238E27FC236}">
                    <a16:creationId xmlns:a16="http://schemas.microsoft.com/office/drawing/2014/main" id="{158CB5CC-D72C-4CB9-A1E1-7ECB6AE08824}"/>
                  </a:ext>
                </a:extLst>
              </p:cNvPr>
              <p:cNvPicPr/>
              <p:nvPr/>
            </p:nvPicPr>
            <p:blipFill>
              <a:blip r:embed="rId10"/>
              <a:stretch>
                <a:fillRect/>
              </a:stretch>
            </p:blipFill>
            <p:spPr>
              <a:xfrm>
                <a:off x="4196050" y="2695320"/>
                <a:ext cx="1340640" cy="263160"/>
              </a:xfrm>
              <a:prstGeom prst="rect">
                <a:avLst/>
              </a:prstGeom>
            </p:spPr>
          </p:pic>
        </mc:Fallback>
      </mc:AlternateContent>
    </p:spTree>
    <p:extLst>
      <p:ext uri="{BB962C8B-B14F-4D97-AF65-F5344CB8AC3E}">
        <p14:creationId xmlns:p14="http://schemas.microsoft.com/office/powerpoint/2010/main" val="821931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609600"/>
            <a:ext cx="9264174"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53</a:t>
            </a:fld>
            <a:endParaRPr lang="en-US"/>
          </a:p>
        </p:txBody>
      </p:sp>
      <p:sp>
        <p:nvSpPr>
          <p:cNvPr id="4" name="Rectangle 3">
            <a:extLst>
              <a:ext uri="{FF2B5EF4-FFF2-40B4-BE49-F238E27FC236}">
                <a16:creationId xmlns:a16="http://schemas.microsoft.com/office/drawing/2014/main" id="{51ADB1DB-10CE-4860-B67C-6675C512F382}"/>
              </a:ext>
            </a:extLst>
          </p:cNvPr>
          <p:cNvSpPr/>
          <p:nvPr/>
        </p:nvSpPr>
        <p:spPr>
          <a:xfrm>
            <a:off x="304800" y="762000"/>
            <a:ext cx="8077200" cy="1676400"/>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6D60E31-E15F-45E4-BFA2-11E6BF6E70CE}"/>
                  </a:ext>
                </a:extLst>
              </p14:cNvPr>
              <p14:cNvContentPartPr/>
              <p14:nvPr/>
            </p14:nvContentPartPr>
            <p14:xfrm>
              <a:off x="610913" y="3097440"/>
              <a:ext cx="2886120" cy="117360"/>
            </p14:xfrm>
          </p:contentPart>
        </mc:Choice>
        <mc:Fallback xmlns="">
          <p:pic>
            <p:nvPicPr>
              <p:cNvPr id="5" name="Ink 4">
                <a:extLst>
                  <a:ext uri="{FF2B5EF4-FFF2-40B4-BE49-F238E27FC236}">
                    <a16:creationId xmlns:a16="http://schemas.microsoft.com/office/drawing/2014/main" id="{C6D60E31-E15F-45E4-BFA2-11E6BF6E70CE}"/>
                  </a:ext>
                </a:extLst>
              </p:cNvPr>
              <p:cNvPicPr/>
              <p:nvPr/>
            </p:nvPicPr>
            <p:blipFill>
              <a:blip r:embed="rId4"/>
              <a:stretch>
                <a:fillRect/>
              </a:stretch>
            </p:blipFill>
            <p:spPr>
              <a:xfrm>
                <a:off x="556913" y="2989440"/>
                <a:ext cx="2993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78AF3CE3-5ECA-46B0-932B-53C60E15DB3B}"/>
                  </a:ext>
                </a:extLst>
              </p14:cNvPr>
              <p14:cNvContentPartPr/>
              <p14:nvPr/>
            </p14:nvContentPartPr>
            <p14:xfrm>
              <a:off x="4398833" y="3237120"/>
              <a:ext cx="3204360" cy="118440"/>
            </p14:xfrm>
          </p:contentPart>
        </mc:Choice>
        <mc:Fallback xmlns="">
          <p:pic>
            <p:nvPicPr>
              <p:cNvPr id="6" name="Ink 5">
                <a:extLst>
                  <a:ext uri="{FF2B5EF4-FFF2-40B4-BE49-F238E27FC236}">
                    <a16:creationId xmlns:a16="http://schemas.microsoft.com/office/drawing/2014/main" id="{78AF3CE3-5ECA-46B0-932B-53C60E15DB3B}"/>
                  </a:ext>
                </a:extLst>
              </p:cNvPr>
              <p:cNvPicPr/>
              <p:nvPr/>
            </p:nvPicPr>
            <p:blipFill>
              <a:blip r:embed="rId6"/>
              <a:stretch>
                <a:fillRect/>
              </a:stretch>
            </p:blipFill>
            <p:spPr>
              <a:xfrm>
                <a:off x="4344833" y="3129480"/>
                <a:ext cx="33120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037D0D1-228D-4AB5-879D-EAA1FEDE2A7D}"/>
                  </a:ext>
                </a:extLst>
              </p14:cNvPr>
              <p14:cNvContentPartPr/>
              <p14:nvPr/>
            </p14:nvContentPartPr>
            <p14:xfrm>
              <a:off x="4389473" y="1030320"/>
              <a:ext cx="2034360" cy="99000"/>
            </p14:xfrm>
          </p:contentPart>
        </mc:Choice>
        <mc:Fallback xmlns="">
          <p:pic>
            <p:nvPicPr>
              <p:cNvPr id="7" name="Ink 6">
                <a:extLst>
                  <a:ext uri="{FF2B5EF4-FFF2-40B4-BE49-F238E27FC236}">
                    <a16:creationId xmlns:a16="http://schemas.microsoft.com/office/drawing/2014/main" id="{4037D0D1-228D-4AB5-879D-EAA1FEDE2A7D}"/>
                  </a:ext>
                </a:extLst>
              </p:cNvPr>
              <p:cNvPicPr/>
              <p:nvPr/>
            </p:nvPicPr>
            <p:blipFill>
              <a:blip r:embed="rId8"/>
              <a:stretch>
                <a:fillRect/>
              </a:stretch>
            </p:blipFill>
            <p:spPr>
              <a:xfrm>
                <a:off x="4335833" y="922680"/>
                <a:ext cx="21420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99783CF9-C544-4F9C-9DF6-F2FEEFD68740}"/>
                  </a:ext>
                </a:extLst>
              </p14:cNvPr>
              <p14:cNvContentPartPr/>
              <p14:nvPr/>
            </p14:nvContentPartPr>
            <p14:xfrm>
              <a:off x="923393" y="1174680"/>
              <a:ext cx="2069640" cy="90000"/>
            </p14:xfrm>
          </p:contentPart>
        </mc:Choice>
        <mc:Fallback xmlns="">
          <p:pic>
            <p:nvPicPr>
              <p:cNvPr id="8" name="Ink 7">
                <a:extLst>
                  <a:ext uri="{FF2B5EF4-FFF2-40B4-BE49-F238E27FC236}">
                    <a16:creationId xmlns:a16="http://schemas.microsoft.com/office/drawing/2014/main" id="{99783CF9-C544-4F9C-9DF6-F2FEEFD68740}"/>
                  </a:ext>
                </a:extLst>
              </p:cNvPr>
              <p:cNvPicPr/>
              <p:nvPr/>
            </p:nvPicPr>
            <p:blipFill>
              <a:blip r:embed="rId10"/>
              <a:stretch>
                <a:fillRect/>
              </a:stretch>
            </p:blipFill>
            <p:spPr>
              <a:xfrm>
                <a:off x="869753" y="1066680"/>
                <a:ext cx="21772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7E69D91D-E7B5-42F3-90F4-4B77D4F4607A}"/>
                  </a:ext>
                </a:extLst>
              </p14:cNvPr>
              <p14:cNvContentPartPr/>
              <p14:nvPr/>
            </p14:nvContentPartPr>
            <p14:xfrm>
              <a:off x="4856393" y="1553400"/>
              <a:ext cx="3360600" cy="140400"/>
            </p14:xfrm>
          </p:contentPart>
        </mc:Choice>
        <mc:Fallback xmlns="">
          <p:pic>
            <p:nvPicPr>
              <p:cNvPr id="9" name="Ink 8">
                <a:extLst>
                  <a:ext uri="{FF2B5EF4-FFF2-40B4-BE49-F238E27FC236}">
                    <a16:creationId xmlns:a16="http://schemas.microsoft.com/office/drawing/2014/main" id="{7E69D91D-E7B5-42F3-90F4-4B77D4F4607A}"/>
                  </a:ext>
                </a:extLst>
              </p:cNvPr>
              <p:cNvPicPr/>
              <p:nvPr/>
            </p:nvPicPr>
            <p:blipFill>
              <a:blip r:embed="rId12"/>
              <a:stretch>
                <a:fillRect/>
              </a:stretch>
            </p:blipFill>
            <p:spPr>
              <a:xfrm>
                <a:off x="4802393" y="1445400"/>
                <a:ext cx="346824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2A0C273-526B-4AAB-AFC5-A65E57A0B84D}"/>
                  </a:ext>
                </a:extLst>
              </p14:cNvPr>
              <p14:cNvContentPartPr/>
              <p14:nvPr/>
            </p14:nvContentPartPr>
            <p14:xfrm>
              <a:off x="367913" y="1692720"/>
              <a:ext cx="5633280" cy="206640"/>
            </p14:xfrm>
          </p:contentPart>
        </mc:Choice>
        <mc:Fallback xmlns="">
          <p:pic>
            <p:nvPicPr>
              <p:cNvPr id="10" name="Ink 9">
                <a:extLst>
                  <a:ext uri="{FF2B5EF4-FFF2-40B4-BE49-F238E27FC236}">
                    <a16:creationId xmlns:a16="http://schemas.microsoft.com/office/drawing/2014/main" id="{F2A0C273-526B-4AAB-AFC5-A65E57A0B84D}"/>
                  </a:ext>
                </a:extLst>
              </p:cNvPr>
              <p:cNvPicPr/>
              <p:nvPr/>
            </p:nvPicPr>
            <p:blipFill>
              <a:blip r:embed="rId14"/>
              <a:stretch>
                <a:fillRect/>
              </a:stretch>
            </p:blipFill>
            <p:spPr>
              <a:xfrm>
                <a:off x="314273" y="1585080"/>
                <a:ext cx="574092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B612F1B-CA0A-4DBD-8EB1-DB03953C4442}"/>
                  </a:ext>
                </a:extLst>
              </p14:cNvPr>
              <p14:cNvContentPartPr/>
              <p14:nvPr/>
            </p14:nvContentPartPr>
            <p14:xfrm>
              <a:off x="6223313" y="1884240"/>
              <a:ext cx="1998360" cy="95040"/>
            </p14:xfrm>
          </p:contentPart>
        </mc:Choice>
        <mc:Fallback xmlns="">
          <p:pic>
            <p:nvPicPr>
              <p:cNvPr id="11" name="Ink 10">
                <a:extLst>
                  <a:ext uri="{FF2B5EF4-FFF2-40B4-BE49-F238E27FC236}">
                    <a16:creationId xmlns:a16="http://schemas.microsoft.com/office/drawing/2014/main" id="{FB612F1B-CA0A-4DBD-8EB1-DB03953C4442}"/>
                  </a:ext>
                </a:extLst>
              </p:cNvPr>
              <p:cNvPicPr/>
              <p:nvPr/>
            </p:nvPicPr>
            <p:blipFill>
              <a:blip r:embed="rId16"/>
              <a:stretch>
                <a:fillRect/>
              </a:stretch>
            </p:blipFill>
            <p:spPr>
              <a:xfrm>
                <a:off x="6169673" y="1776600"/>
                <a:ext cx="21060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F55B05EE-9AF7-4528-8142-BAEDAB8C245F}"/>
                  </a:ext>
                </a:extLst>
              </p14:cNvPr>
              <p14:cNvContentPartPr/>
              <p14:nvPr/>
            </p14:nvContentPartPr>
            <p14:xfrm>
              <a:off x="335513" y="1958400"/>
              <a:ext cx="5197680" cy="173880"/>
            </p14:xfrm>
          </p:contentPart>
        </mc:Choice>
        <mc:Fallback xmlns="">
          <p:pic>
            <p:nvPicPr>
              <p:cNvPr id="12" name="Ink 11">
                <a:extLst>
                  <a:ext uri="{FF2B5EF4-FFF2-40B4-BE49-F238E27FC236}">
                    <a16:creationId xmlns:a16="http://schemas.microsoft.com/office/drawing/2014/main" id="{F55B05EE-9AF7-4528-8142-BAEDAB8C245F}"/>
                  </a:ext>
                </a:extLst>
              </p:cNvPr>
              <p:cNvPicPr/>
              <p:nvPr/>
            </p:nvPicPr>
            <p:blipFill>
              <a:blip r:embed="rId18"/>
              <a:stretch>
                <a:fillRect/>
              </a:stretch>
            </p:blipFill>
            <p:spPr>
              <a:xfrm>
                <a:off x="281513" y="1850760"/>
                <a:ext cx="530532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CAB3D34A-C784-41F9-88E4-C9DE0877FDAB}"/>
                  </a:ext>
                </a:extLst>
              </p14:cNvPr>
              <p14:cNvContentPartPr/>
              <p14:nvPr/>
            </p14:nvContentPartPr>
            <p14:xfrm>
              <a:off x="666713" y="3517200"/>
              <a:ext cx="1126440" cy="30240"/>
            </p14:xfrm>
          </p:contentPart>
        </mc:Choice>
        <mc:Fallback xmlns="">
          <p:pic>
            <p:nvPicPr>
              <p:cNvPr id="13" name="Ink 12">
                <a:extLst>
                  <a:ext uri="{FF2B5EF4-FFF2-40B4-BE49-F238E27FC236}">
                    <a16:creationId xmlns:a16="http://schemas.microsoft.com/office/drawing/2014/main" id="{CAB3D34A-C784-41F9-88E4-C9DE0877FDAB}"/>
                  </a:ext>
                </a:extLst>
              </p:cNvPr>
              <p:cNvPicPr/>
              <p:nvPr/>
            </p:nvPicPr>
            <p:blipFill>
              <a:blip r:embed="rId20"/>
              <a:stretch>
                <a:fillRect/>
              </a:stretch>
            </p:blipFill>
            <p:spPr>
              <a:xfrm>
                <a:off x="613073" y="3409200"/>
                <a:ext cx="1234080" cy="245880"/>
              </a:xfrm>
              <a:prstGeom prst="rect">
                <a:avLst/>
              </a:prstGeom>
            </p:spPr>
          </p:pic>
        </mc:Fallback>
      </mc:AlternateContent>
    </p:spTree>
    <p:extLst>
      <p:ext uri="{BB962C8B-B14F-4D97-AF65-F5344CB8AC3E}">
        <p14:creationId xmlns:p14="http://schemas.microsoft.com/office/powerpoint/2010/main" val="2339895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00" y="1908167"/>
            <a:ext cx="9117639" cy="4946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2000" y="381000"/>
            <a:ext cx="7674024" cy="1569660"/>
          </a:xfrm>
          <a:prstGeom prst="rect">
            <a:avLst/>
          </a:prstGeom>
          <a:noFill/>
        </p:spPr>
        <p:txBody>
          <a:bodyPr wrap="none" rtlCol="0">
            <a:spAutoFit/>
          </a:bodyPr>
          <a:lstStyle/>
          <a:p>
            <a:r>
              <a:rPr lang="en-US" sz="2400" dirty="0">
                <a:solidFill>
                  <a:srgbClr val="00B050"/>
                </a:solidFill>
              </a:rPr>
              <a:t>Integer data type  - positive and negative integers (and zero)</a:t>
            </a:r>
          </a:p>
          <a:p>
            <a:r>
              <a:rPr lang="en-US" sz="2400" dirty="0">
                <a:solidFill>
                  <a:srgbClr val="00B050"/>
                </a:solidFill>
              </a:rPr>
              <a:t>Natural data type  - positive integers and zero.</a:t>
            </a:r>
          </a:p>
          <a:p>
            <a:r>
              <a:rPr lang="en-US" sz="2400" dirty="0">
                <a:solidFill>
                  <a:srgbClr val="00B050"/>
                </a:solidFill>
              </a:rPr>
              <a:t>Signed uses two’s – complement. Use with integers.</a:t>
            </a:r>
          </a:p>
          <a:p>
            <a:r>
              <a:rPr lang="en-US" sz="2400" dirty="0">
                <a:solidFill>
                  <a:srgbClr val="00B050"/>
                </a:solidFill>
              </a:rPr>
              <a:t>Use unsigned with natural.</a:t>
            </a:r>
          </a:p>
        </p:txBody>
      </p:sp>
      <p:sp>
        <p:nvSpPr>
          <p:cNvPr id="3" name="Slide Number Placeholder 2"/>
          <p:cNvSpPr>
            <a:spLocks noGrp="1"/>
          </p:cNvSpPr>
          <p:nvPr>
            <p:ph type="sldNum" sz="quarter" idx="12"/>
          </p:nvPr>
        </p:nvSpPr>
        <p:spPr/>
        <p:txBody>
          <a:bodyPr/>
          <a:lstStyle/>
          <a:p>
            <a:fld id="{E3CAC75A-F3F1-4A01-BD63-E3788D91043A}" type="slidenum">
              <a:rPr lang="en-US" smtClean="0"/>
              <a:pPr/>
              <a:t>54</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449492F-3803-46DA-B60D-15E78B4B97A3}"/>
                  </a:ext>
                </a:extLst>
              </p14:cNvPr>
              <p14:cNvContentPartPr/>
              <p14:nvPr/>
            </p14:nvContentPartPr>
            <p14:xfrm>
              <a:off x="6493570" y="2149920"/>
              <a:ext cx="1392480" cy="76320"/>
            </p14:xfrm>
          </p:contentPart>
        </mc:Choice>
        <mc:Fallback xmlns="">
          <p:pic>
            <p:nvPicPr>
              <p:cNvPr id="5" name="Ink 4">
                <a:extLst>
                  <a:ext uri="{FF2B5EF4-FFF2-40B4-BE49-F238E27FC236}">
                    <a16:creationId xmlns:a16="http://schemas.microsoft.com/office/drawing/2014/main" id="{E449492F-3803-46DA-B60D-15E78B4B97A3}"/>
                  </a:ext>
                </a:extLst>
              </p:cNvPr>
              <p:cNvPicPr/>
              <p:nvPr/>
            </p:nvPicPr>
            <p:blipFill>
              <a:blip r:embed="rId4"/>
              <a:stretch>
                <a:fillRect/>
              </a:stretch>
            </p:blipFill>
            <p:spPr>
              <a:xfrm>
                <a:off x="6439930" y="2041920"/>
                <a:ext cx="15001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D92D764-F24F-45F7-B0D4-18DF6C86762C}"/>
                  </a:ext>
                </a:extLst>
              </p14:cNvPr>
              <p14:cNvContentPartPr/>
              <p14:nvPr/>
            </p14:nvContentPartPr>
            <p14:xfrm>
              <a:off x="4436170" y="3526200"/>
              <a:ext cx="2001240" cy="43200"/>
            </p14:xfrm>
          </p:contentPart>
        </mc:Choice>
        <mc:Fallback xmlns="">
          <p:pic>
            <p:nvPicPr>
              <p:cNvPr id="6" name="Ink 5">
                <a:extLst>
                  <a:ext uri="{FF2B5EF4-FFF2-40B4-BE49-F238E27FC236}">
                    <a16:creationId xmlns:a16="http://schemas.microsoft.com/office/drawing/2014/main" id="{ED92D764-F24F-45F7-B0D4-18DF6C86762C}"/>
                  </a:ext>
                </a:extLst>
              </p:cNvPr>
              <p:cNvPicPr/>
              <p:nvPr/>
            </p:nvPicPr>
            <p:blipFill>
              <a:blip r:embed="rId6"/>
              <a:stretch>
                <a:fillRect/>
              </a:stretch>
            </p:blipFill>
            <p:spPr>
              <a:xfrm>
                <a:off x="4382530" y="3418560"/>
                <a:ext cx="2108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A4731FEC-EAD7-4B31-B239-46BB2E45FB3D}"/>
                  </a:ext>
                </a:extLst>
              </p14:cNvPr>
              <p14:cNvContentPartPr/>
              <p14:nvPr/>
            </p14:nvContentPartPr>
            <p14:xfrm>
              <a:off x="6815770" y="3490920"/>
              <a:ext cx="1038960" cy="46440"/>
            </p14:xfrm>
          </p:contentPart>
        </mc:Choice>
        <mc:Fallback xmlns="">
          <p:pic>
            <p:nvPicPr>
              <p:cNvPr id="7" name="Ink 6">
                <a:extLst>
                  <a:ext uri="{FF2B5EF4-FFF2-40B4-BE49-F238E27FC236}">
                    <a16:creationId xmlns:a16="http://schemas.microsoft.com/office/drawing/2014/main" id="{A4731FEC-EAD7-4B31-B239-46BB2E45FB3D}"/>
                  </a:ext>
                </a:extLst>
              </p:cNvPr>
              <p:cNvPicPr/>
              <p:nvPr/>
            </p:nvPicPr>
            <p:blipFill>
              <a:blip r:embed="rId8"/>
              <a:stretch>
                <a:fillRect/>
              </a:stretch>
            </p:blipFill>
            <p:spPr>
              <a:xfrm>
                <a:off x="6762130" y="3382920"/>
                <a:ext cx="11466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8AD4BC0-6C55-4CFC-A691-0853E4D1A6D8}"/>
                  </a:ext>
                </a:extLst>
              </p14:cNvPr>
              <p14:cNvContentPartPr/>
              <p14:nvPr/>
            </p14:nvContentPartPr>
            <p14:xfrm>
              <a:off x="4431490" y="3834360"/>
              <a:ext cx="1739160" cy="47520"/>
            </p14:xfrm>
          </p:contentPart>
        </mc:Choice>
        <mc:Fallback xmlns="">
          <p:pic>
            <p:nvPicPr>
              <p:cNvPr id="9" name="Ink 8">
                <a:extLst>
                  <a:ext uri="{FF2B5EF4-FFF2-40B4-BE49-F238E27FC236}">
                    <a16:creationId xmlns:a16="http://schemas.microsoft.com/office/drawing/2014/main" id="{D8AD4BC0-6C55-4CFC-A691-0853E4D1A6D8}"/>
                  </a:ext>
                </a:extLst>
              </p:cNvPr>
              <p:cNvPicPr/>
              <p:nvPr/>
            </p:nvPicPr>
            <p:blipFill>
              <a:blip r:embed="rId10"/>
              <a:stretch>
                <a:fillRect/>
              </a:stretch>
            </p:blipFill>
            <p:spPr>
              <a:xfrm>
                <a:off x="4377490" y="3726360"/>
                <a:ext cx="18468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23450B0-07E9-4045-BC7C-A0523AA24CEA}"/>
                  </a:ext>
                </a:extLst>
              </p14:cNvPr>
              <p14:cNvContentPartPr/>
              <p14:nvPr/>
            </p14:nvContentPartPr>
            <p14:xfrm>
              <a:off x="6862210" y="3839760"/>
              <a:ext cx="767520" cy="18360"/>
            </p14:xfrm>
          </p:contentPart>
        </mc:Choice>
        <mc:Fallback xmlns="">
          <p:pic>
            <p:nvPicPr>
              <p:cNvPr id="10" name="Ink 9">
                <a:extLst>
                  <a:ext uri="{FF2B5EF4-FFF2-40B4-BE49-F238E27FC236}">
                    <a16:creationId xmlns:a16="http://schemas.microsoft.com/office/drawing/2014/main" id="{023450B0-07E9-4045-BC7C-A0523AA24CEA}"/>
                  </a:ext>
                </a:extLst>
              </p:cNvPr>
              <p:cNvPicPr/>
              <p:nvPr/>
            </p:nvPicPr>
            <p:blipFill>
              <a:blip r:embed="rId12"/>
              <a:stretch>
                <a:fillRect/>
              </a:stretch>
            </p:blipFill>
            <p:spPr>
              <a:xfrm>
                <a:off x="6808210" y="3732120"/>
                <a:ext cx="875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08B9391-E3BA-4AFA-A22B-0A0E57301793}"/>
                  </a:ext>
                </a:extLst>
              </p14:cNvPr>
              <p14:cNvContentPartPr/>
              <p14:nvPr/>
            </p14:nvContentPartPr>
            <p14:xfrm>
              <a:off x="6843490" y="5192640"/>
              <a:ext cx="865440" cy="32400"/>
            </p14:xfrm>
          </p:contentPart>
        </mc:Choice>
        <mc:Fallback xmlns="">
          <p:pic>
            <p:nvPicPr>
              <p:cNvPr id="11" name="Ink 10">
                <a:extLst>
                  <a:ext uri="{FF2B5EF4-FFF2-40B4-BE49-F238E27FC236}">
                    <a16:creationId xmlns:a16="http://schemas.microsoft.com/office/drawing/2014/main" id="{A08B9391-E3BA-4AFA-A22B-0A0E57301793}"/>
                  </a:ext>
                </a:extLst>
              </p:cNvPr>
              <p:cNvPicPr/>
              <p:nvPr/>
            </p:nvPicPr>
            <p:blipFill>
              <a:blip r:embed="rId14"/>
              <a:stretch>
                <a:fillRect/>
              </a:stretch>
            </p:blipFill>
            <p:spPr>
              <a:xfrm>
                <a:off x="6789850" y="5085000"/>
                <a:ext cx="9730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D8EA2407-F577-451F-828E-557BC66789AA}"/>
                  </a:ext>
                </a:extLst>
              </p14:cNvPr>
              <p14:cNvContentPartPr/>
              <p14:nvPr/>
            </p14:nvContentPartPr>
            <p14:xfrm>
              <a:off x="6857890" y="5522760"/>
              <a:ext cx="895320" cy="10080"/>
            </p14:xfrm>
          </p:contentPart>
        </mc:Choice>
        <mc:Fallback xmlns="">
          <p:pic>
            <p:nvPicPr>
              <p:cNvPr id="12" name="Ink 11">
                <a:extLst>
                  <a:ext uri="{FF2B5EF4-FFF2-40B4-BE49-F238E27FC236}">
                    <a16:creationId xmlns:a16="http://schemas.microsoft.com/office/drawing/2014/main" id="{D8EA2407-F577-451F-828E-557BC66789AA}"/>
                  </a:ext>
                </a:extLst>
              </p:cNvPr>
              <p:cNvPicPr/>
              <p:nvPr/>
            </p:nvPicPr>
            <p:blipFill>
              <a:blip r:embed="rId16"/>
              <a:stretch>
                <a:fillRect/>
              </a:stretch>
            </p:blipFill>
            <p:spPr>
              <a:xfrm>
                <a:off x="6803890" y="5415120"/>
                <a:ext cx="10029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06CCCC1D-9D9B-46B8-A45B-E9267A5C0B99}"/>
                  </a:ext>
                </a:extLst>
              </p14:cNvPr>
              <p14:cNvContentPartPr/>
              <p14:nvPr/>
            </p14:nvContentPartPr>
            <p14:xfrm>
              <a:off x="4441210" y="5212800"/>
              <a:ext cx="2046240" cy="64440"/>
            </p14:xfrm>
          </p:contentPart>
        </mc:Choice>
        <mc:Fallback xmlns="">
          <p:pic>
            <p:nvPicPr>
              <p:cNvPr id="13" name="Ink 12">
                <a:extLst>
                  <a:ext uri="{FF2B5EF4-FFF2-40B4-BE49-F238E27FC236}">
                    <a16:creationId xmlns:a16="http://schemas.microsoft.com/office/drawing/2014/main" id="{06CCCC1D-9D9B-46B8-A45B-E9267A5C0B99}"/>
                  </a:ext>
                </a:extLst>
              </p:cNvPr>
              <p:cNvPicPr/>
              <p:nvPr/>
            </p:nvPicPr>
            <p:blipFill>
              <a:blip r:embed="rId18"/>
              <a:stretch>
                <a:fillRect/>
              </a:stretch>
            </p:blipFill>
            <p:spPr>
              <a:xfrm>
                <a:off x="4387210" y="5105160"/>
                <a:ext cx="21538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ADCDCFF6-0E87-4160-8657-17E76A8AD7AA}"/>
                  </a:ext>
                </a:extLst>
              </p14:cNvPr>
              <p14:cNvContentPartPr/>
              <p14:nvPr/>
            </p14:nvContentPartPr>
            <p14:xfrm>
              <a:off x="4431490" y="5541480"/>
              <a:ext cx="1756800" cy="34200"/>
            </p14:xfrm>
          </p:contentPart>
        </mc:Choice>
        <mc:Fallback xmlns="">
          <p:pic>
            <p:nvPicPr>
              <p:cNvPr id="14" name="Ink 13">
                <a:extLst>
                  <a:ext uri="{FF2B5EF4-FFF2-40B4-BE49-F238E27FC236}">
                    <a16:creationId xmlns:a16="http://schemas.microsoft.com/office/drawing/2014/main" id="{ADCDCFF6-0E87-4160-8657-17E76A8AD7AA}"/>
                  </a:ext>
                </a:extLst>
              </p:cNvPr>
              <p:cNvPicPr/>
              <p:nvPr/>
            </p:nvPicPr>
            <p:blipFill>
              <a:blip r:embed="rId20"/>
              <a:stretch>
                <a:fillRect/>
              </a:stretch>
            </p:blipFill>
            <p:spPr>
              <a:xfrm>
                <a:off x="4377490" y="5433480"/>
                <a:ext cx="1864440" cy="249840"/>
              </a:xfrm>
              <a:prstGeom prst="rect">
                <a:avLst/>
              </a:prstGeom>
            </p:spPr>
          </p:pic>
        </mc:Fallback>
      </mc:AlternateContent>
    </p:spTree>
    <p:extLst>
      <p:ext uri="{BB962C8B-B14F-4D97-AF65-F5344CB8AC3E}">
        <p14:creationId xmlns:p14="http://schemas.microsoft.com/office/powerpoint/2010/main" val="724319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2" y="1066800"/>
            <a:ext cx="9864811"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55</a:t>
            </a:fld>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A89B5EB-91E9-4260-94C1-9F685D2FB36C}"/>
                  </a:ext>
                </a:extLst>
              </p14:cNvPr>
              <p14:cNvContentPartPr/>
              <p14:nvPr/>
            </p14:nvContentPartPr>
            <p14:xfrm>
              <a:off x="2612050" y="4273251"/>
              <a:ext cx="1825560" cy="70560"/>
            </p14:xfrm>
          </p:contentPart>
        </mc:Choice>
        <mc:Fallback xmlns="">
          <p:pic>
            <p:nvPicPr>
              <p:cNvPr id="4" name="Ink 3">
                <a:extLst>
                  <a:ext uri="{FF2B5EF4-FFF2-40B4-BE49-F238E27FC236}">
                    <a16:creationId xmlns:a16="http://schemas.microsoft.com/office/drawing/2014/main" id="{7A89B5EB-91E9-4260-94C1-9F685D2FB36C}"/>
                  </a:ext>
                </a:extLst>
              </p:cNvPr>
              <p:cNvPicPr/>
              <p:nvPr/>
            </p:nvPicPr>
            <p:blipFill>
              <a:blip r:embed="rId4"/>
              <a:stretch>
                <a:fillRect/>
              </a:stretch>
            </p:blipFill>
            <p:spPr>
              <a:xfrm>
                <a:off x="2558410" y="4165251"/>
                <a:ext cx="19332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27851D6-7C8E-4FCA-90FF-690DB08FEF32}"/>
                  </a:ext>
                </a:extLst>
              </p14:cNvPr>
              <p14:cNvContentPartPr/>
              <p14:nvPr/>
            </p14:nvContentPartPr>
            <p14:xfrm>
              <a:off x="6386650" y="4403571"/>
              <a:ext cx="759600" cy="40680"/>
            </p14:xfrm>
          </p:contentPart>
        </mc:Choice>
        <mc:Fallback xmlns="">
          <p:pic>
            <p:nvPicPr>
              <p:cNvPr id="5" name="Ink 4">
                <a:extLst>
                  <a:ext uri="{FF2B5EF4-FFF2-40B4-BE49-F238E27FC236}">
                    <a16:creationId xmlns:a16="http://schemas.microsoft.com/office/drawing/2014/main" id="{427851D6-7C8E-4FCA-90FF-690DB08FEF32}"/>
                  </a:ext>
                </a:extLst>
              </p:cNvPr>
              <p:cNvPicPr/>
              <p:nvPr/>
            </p:nvPicPr>
            <p:blipFill>
              <a:blip r:embed="rId6"/>
              <a:stretch>
                <a:fillRect/>
              </a:stretch>
            </p:blipFill>
            <p:spPr>
              <a:xfrm>
                <a:off x="6332650" y="4295931"/>
                <a:ext cx="8672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391A160-EF4E-4BFF-8F96-7C3D7FB772B1}"/>
                  </a:ext>
                </a:extLst>
              </p14:cNvPr>
              <p14:cNvContentPartPr/>
              <p14:nvPr/>
            </p14:nvContentPartPr>
            <p14:xfrm>
              <a:off x="1105450" y="4469091"/>
              <a:ext cx="777960" cy="51840"/>
            </p14:xfrm>
          </p:contentPart>
        </mc:Choice>
        <mc:Fallback xmlns="">
          <p:pic>
            <p:nvPicPr>
              <p:cNvPr id="6" name="Ink 5">
                <a:extLst>
                  <a:ext uri="{FF2B5EF4-FFF2-40B4-BE49-F238E27FC236}">
                    <a16:creationId xmlns:a16="http://schemas.microsoft.com/office/drawing/2014/main" id="{B391A160-EF4E-4BFF-8F96-7C3D7FB772B1}"/>
                  </a:ext>
                </a:extLst>
              </p:cNvPr>
              <p:cNvPicPr/>
              <p:nvPr/>
            </p:nvPicPr>
            <p:blipFill>
              <a:blip r:embed="rId8"/>
              <a:stretch>
                <a:fillRect/>
              </a:stretch>
            </p:blipFill>
            <p:spPr>
              <a:xfrm>
                <a:off x="1051810" y="4361091"/>
                <a:ext cx="8856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275887C-E7C4-40D8-93BD-8C5A5A6CCB01}"/>
                  </a:ext>
                </a:extLst>
              </p14:cNvPr>
              <p14:cNvContentPartPr/>
              <p14:nvPr/>
            </p14:nvContentPartPr>
            <p14:xfrm>
              <a:off x="1371130" y="4748811"/>
              <a:ext cx="7085880" cy="289800"/>
            </p14:xfrm>
          </p:contentPart>
        </mc:Choice>
        <mc:Fallback xmlns="">
          <p:pic>
            <p:nvPicPr>
              <p:cNvPr id="7" name="Ink 6">
                <a:extLst>
                  <a:ext uri="{FF2B5EF4-FFF2-40B4-BE49-F238E27FC236}">
                    <a16:creationId xmlns:a16="http://schemas.microsoft.com/office/drawing/2014/main" id="{5275887C-E7C4-40D8-93BD-8C5A5A6CCB01}"/>
                  </a:ext>
                </a:extLst>
              </p:cNvPr>
              <p:cNvPicPr/>
              <p:nvPr/>
            </p:nvPicPr>
            <p:blipFill>
              <a:blip r:embed="rId10"/>
              <a:stretch>
                <a:fillRect/>
              </a:stretch>
            </p:blipFill>
            <p:spPr>
              <a:xfrm>
                <a:off x="1317490" y="4641171"/>
                <a:ext cx="719352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5BED6F02-BB40-4707-A042-45AF4B7698F0}"/>
                  </a:ext>
                </a:extLst>
              </p14:cNvPr>
              <p14:cNvContentPartPr/>
              <p14:nvPr/>
            </p14:nvContentPartPr>
            <p14:xfrm>
              <a:off x="456730" y="5001171"/>
              <a:ext cx="3759120" cy="140400"/>
            </p14:xfrm>
          </p:contentPart>
        </mc:Choice>
        <mc:Fallback xmlns="">
          <p:pic>
            <p:nvPicPr>
              <p:cNvPr id="8" name="Ink 7">
                <a:extLst>
                  <a:ext uri="{FF2B5EF4-FFF2-40B4-BE49-F238E27FC236}">
                    <a16:creationId xmlns:a16="http://schemas.microsoft.com/office/drawing/2014/main" id="{5BED6F02-BB40-4707-A042-45AF4B7698F0}"/>
                  </a:ext>
                </a:extLst>
              </p:cNvPr>
              <p:cNvPicPr/>
              <p:nvPr/>
            </p:nvPicPr>
            <p:blipFill>
              <a:blip r:embed="rId12"/>
              <a:stretch>
                <a:fillRect/>
              </a:stretch>
            </p:blipFill>
            <p:spPr>
              <a:xfrm>
                <a:off x="402730" y="4893171"/>
                <a:ext cx="38667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13CCD922-A2ED-476D-A787-2CE35E0285E2}"/>
                  </a:ext>
                </a:extLst>
              </p14:cNvPr>
              <p14:cNvContentPartPr/>
              <p14:nvPr/>
            </p14:nvContentPartPr>
            <p14:xfrm>
              <a:off x="4305850" y="5135811"/>
              <a:ext cx="4060800" cy="178560"/>
            </p14:xfrm>
          </p:contentPart>
        </mc:Choice>
        <mc:Fallback xmlns="">
          <p:pic>
            <p:nvPicPr>
              <p:cNvPr id="9" name="Ink 8">
                <a:extLst>
                  <a:ext uri="{FF2B5EF4-FFF2-40B4-BE49-F238E27FC236}">
                    <a16:creationId xmlns:a16="http://schemas.microsoft.com/office/drawing/2014/main" id="{13CCD922-A2ED-476D-A787-2CE35E0285E2}"/>
                  </a:ext>
                </a:extLst>
              </p:cNvPr>
              <p:cNvPicPr/>
              <p:nvPr/>
            </p:nvPicPr>
            <p:blipFill>
              <a:blip r:embed="rId14"/>
              <a:stretch>
                <a:fillRect/>
              </a:stretch>
            </p:blipFill>
            <p:spPr>
              <a:xfrm>
                <a:off x="4251850" y="5028171"/>
                <a:ext cx="416844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BC7E68C7-623B-4CBB-BCFD-BDD6753D68D1}"/>
                  </a:ext>
                </a:extLst>
              </p14:cNvPr>
              <p14:cNvContentPartPr/>
              <p14:nvPr/>
            </p14:nvContentPartPr>
            <p14:xfrm>
              <a:off x="461410" y="5290251"/>
              <a:ext cx="1198800" cy="37440"/>
            </p14:xfrm>
          </p:contentPart>
        </mc:Choice>
        <mc:Fallback xmlns="">
          <p:pic>
            <p:nvPicPr>
              <p:cNvPr id="10" name="Ink 9">
                <a:extLst>
                  <a:ext uri="{FF2B5EF4-FFF2-40B4-BE49-F238E27FC236}">
                    <a16:creationId xmlns:a16="http://schemas.microsoft.com/office/drawing/2014/main" id="{BC7E68C7-623B-4CBB-BCFD-BDD6753D68D1}"/>
                  </a:ext>
                </a:extLst>
              </p:cNvPr>
              <p:cNvPicPr/>
              <p:nvPr/>
            </p:nvPicPr>
            <p:blipFill>
              <a:blip r:embed="rId16"/>
              <a:stretch>
                <a:fillRect/>
              </a:stretch>
            </p:blipFill>
            <p:spPr>
              <a:xfrm>
                <a:off x="407770" y="5182251"/>
                <a:ext cx="13064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D09AE145-B48D-4256-9917-748159EB774A}"/>
                  </a:ext>
                </a:extLst>
              </p14:cNvPr>
              <p14:cNvContentPartPr/>
              <p14:nvPr/>
            </p14:nvContentPartPr>
            <p14:xfrm>
              <a:off x="3209650" y="5378811"/>
              <a:ext cx="5169960" cy="201240"/>
            </p14:xfrm>
          </p:contentPart>
        </mc:Choice>
        <mc:Fallback xmlns="">
          <p:pic>
            <p:nvPicPr>
              <p:cNvPr id="11" name="Ink 10">
                <a:extLst>
                  <a:ext uri="{FF2B5EF4-FFF2-40B4-BE49-F238E27FC236}">
                    <a16:creationId xmlns:a16="http://schemas.microsoft.com/office/drawing/2014/main" id="{D09AE145-B48D-4256-9917-748159EB774A}"/>
                  </a:ext>
                </a:extLst>
              </p:cNvPr>
              <p:cNvPicPr/>
              <p:nvPr/>
            </p:nvPicPr>
            <p:blipFill>
              <a:blip r:embed="rId18"/>
              <a:stretch>
                <a:fillRect/>
              </a:stretch>
            </p:blipFill>
            <p:spPr>
              <a:xfrm>
                <a:off x="3155650" y="5270811"/>
                <a:ext cx="527760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654EDCE9-D756-451B-929A-26E41ECE4054}"/>
                  </a:ext>
                </a:extLst>
              </p14:cNvPr>
              <p14:cNvContentPartPr/>
              <p14:nvPr/>
            </p14:nvContentPartPr>
            <p14:xfrm>
              <a:off x="452050" y="5528571"/>
              <a:ext cx="3665520" cy="163440"/>
            </p14:xfrm>
          </p:contentPart>
        </mc:Choice>
        <mc:Fallback xmlns="">
          <p:pic>
            <p:nvPicPr>
              <p:cNvPr id="12" name="Ink 11">
                <a:extLst>
                  <a:ext uri="{FF2B5EF4-FFF2-40B4-BE49-F238E27FC236}">
                    <a16:creationId xmlns:a16="http://schemas.microsoft.com/office/drawing/2014/main" id="{654EDCE9-D756-451B-929A-26E41ECE4054}"/>
                  </a:ext>
                </a:extLst>
              </p:cNvPr>
              <p:cNvPicPr/>
              <p:nvPr/>
            </p:nvPicPr>
            <p:blipFill>
              <a:blip r:embed="rId20"/>
              <a:stretch>
                <a:fillRect/>
              </a:stretch>
            </p:blipFill>
            <p:spPr>
              <a:xfrm>
                <a:off x="398410" y="5420931"/>
                <a:ext cx="3773160" cy="379080"/>
              </a:xfrm>
              <a:prstGeom prst="rect">
                <a:avLst/>
              </a:prstGeom>
            </p:spPr>
          </p:pic>
        </mc:Fallback>
      </mc:AlternateContent>
    </p:spTree>
    <p:extLst>
      <p:ext uri="{BB962C8B-B14F-4D97-AF65-F5344CB8AC3E}">
        <p14:creationId xmlns:p14="http://schemas.microsoft.com/office/powerpoint/2010/main" val="2034711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81000"/>
            <a:ext cx="9001125" cy="2009775"/>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21" y="2971800"/>
            <a:ext cx="8993479" cy="304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E3CAC75A-F3F1-4A01-BD63-E3788D91043A}" type="slidenum">
              <a:rPr lang="en-US" smtClean="0"/>
              <a:pPr/>
              <a:t>56</a:t>
            </a:fld>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D511949-C658-4717-A695-673CAB290E15}"/>
                  </a:ext>
                </a:extLst>
              </p14:cNvPr>
              <p14:cNvContentPartPr/>
              <p14:nvPr/>
            </p14:nvContentPartPr>
            <p14:xfrm>
              <a:off x="2770810" y="1771200"/>
              <a:ext cx="6125760" cy="244080"/>
            </p14:xfrm>
          </p:contentPart>
        </mc:Choice>
        <mc:Fallback xmlns="">
          <p:pic>
            <p:nvPicPr>
              <p:cNvPr id="4" name="Ink 3">
                <a:extLst>
                  <a:ext uri="{FF2B5EF4-FFF2-40B4-BE49-F238E27FC236}">
                    <a16:creationId xmlns:a16="http://schemas.microsoft.com/office/drawing/2014/main" id="{ED511949-C658-4717-A695-673CAB290E15}"/>
                  </a:ext>
                </a:extLst>
              </p:cNvPr>
              <p:cNvPicPr/>
              <p:nvPr/>
            </p:nvPicPr>
            <p:blipFill>
              <a:blip r:embed="rId5"/>
              <a:stretch>
                <a:fillRect/>
              </a:stretch>
            </p:blipFill>
            <p:spPr>
              <a:xfrm>
                <a:off x="2717170" y="1663560"/>
                <a:ext cx="623340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827096B-098E-4451-BA51-BE4A90CFCC28}"/>
                  </a:ext>
                </a:extLst>
              </p14:cNvPr>
              <p14:cNvContentPartPr/>
              <p14:nvPr/>
            </p14:nvContentPartPr>
            <p14:xfrm>
              <a:off x="190690" y="2014920"/>
              <a:ext cx="5978160" cy="234360"/>
            </p14:xfrm>
          </p:contentPart>
        </mc:Choice>
        <mc:Fallback xmlns="">
          <p:pic>
            <p:nvPicPr>
              <p:cNvPr id="6" name="Ink 5">
                <a:extLst>
                  <a:ext uri="{FF2B5EF4-FFF2-40B4-BE49-F238E27FC236}">
                    <a16:creationId xmlns:a16="http://schemas.microsoft.com/office/drawing/2014/main" id="{B827096B-098E-4451-BA51-BE4A90CFCC28}"/>
                  </a:ext>
                </a:extLst>
              </p:cNvPr>
              <p:cNvPicPr/>
              <p:nvPr/>
            </p:nvPicPr>
            <p:blipFill>
              <a:blip r:embed="rId7"/>
              <a:stretch>
                <a:fillRect/>
              </a:stretch>
            </p:blipFill>
            <p:spPr>
              <a:xfrm>
                <a:off x="137050" y="1906920"/>
                <a:ext cx="6085800" cy="450000"/>
              </a:xfrm>
              <a:prstGeom prst="rect">
                <a:avLst/>
              </a:prstGeom>
            </p:spPr>
          </p:pic>
        </mc:Fallback>
      </mc:AlternateContent>
      <p:sp>
        <p:nvSpPr>
          <p:cNvPr id="7" name="Rectangle 6">
            <a:extLst>
              <a:ext uri="{FF2B5EF4-FFF2-40B4-BE49-F238E27FC236}">
                <a16:creationId xmlns:a16="http://schemas.microsoft.com/office/drawing/2014/main" id="{5065C23F-56A0-4CFA-B121-683972049A39}"/>
              </a:ext>
            </a:extLst>
          </p:cNvPr>
          <p:cNvSpPr/>
          <p:nvPr/>
        </p:nvSpPr>
        <p:spPr>
          <a:xfrm>
            <a:off x="76200" y="381000"/>
            <a:ext cx="8924925" cy="200977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09EE103-4A3C-45FE-8802-79B7EEA9B69D}"/>
                  </a:ext>
                </a:extLst>
              </p14:cNvPr>
              <p14:cNvContentPartPr/>
              <p14:nvPr/>
            </p14:nvContentPartPr>
            <p14:xfrm>
              <a:off x="1912210" y="3120840"/>
              <a:ext cx="1545120" cy="61560"/>
            </p14:xfrm>
          </p:contentPart>
        </mc:Choice>
        <mc:Fallback xmlns="">
          <p:pic>
            <p:nvPicPr>
              <p:cNvPr id="8" name="Ink 7">
                <a:extLst>
                  <a:ext uri="{FF2B5EF4-FFF2-40B4-BE49-F238E27FC236}">
                    <a16:creationId xmlns:a16="http://schemas.microsoft.com/office/drawing/2014/main" id="{909EE103-4A3C-45FE-8802-79B7EEA9B69D}"/>
                  </a:ext>
                </a:extLst>
              </p:cNvPr>
              <p:cNvPicPr/>
              <p:nvPr/>
            </p:nvPicPr>
            <p:blipFill>
              <a:blip r:embed="rId9"/>
              <a:stretch>
                <a:fillRect/>
              </a:stretch>
            </p:blipFill>
            <p:spPr>
              <a:xfrm>
                <a:off x="1858210" y="3012840"/>
                <a:ext cx="16527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75B1F83C-42F4-4734-8600-3D635BAE6085}"/>
                  </a:ext>
                </a:extLst>
              </p14:cNvPr>
              <p14:cNvContentPartPr/>
              <p14:nvPr/>
            </p14:nvContentPartPr>
            <p14:xfrm>
              <a:off x="4459570" y="3124800"/>
              <a:ext cx="1806120" cy="47880"/>
            </p14:xfrm>
          </p:contentPart>
        </mc:Choice>
        <mc:Fallback xmlns="">
          <p:pic>
            <p:nvPicPr>
              <p:cNvPr id="9" name="Ink 8">
                <a:extLst>
                  <a:ext uri="{FF2B5EF4-FFF2-40B4-BE49-F238E27FC236}">
                    <a16:creationId xmlns:a16="http://schemas.microsoft.com/office/drawing/2014/main" id="{75B1F83C-42F4-4734-8600-3D635BAE6085}"/>
                  </a:ext>
                </a:extLst>
              </p:cNvPr>
              <p:cNvPicPr/>
              <p:nvPr/>
            </p:nvPicPr>
            <p:blipFill>
              <a:blip r:embed="rId11"/>
              <a:stretch>
                <a:fillRect/>
              </a:stretch>
            </p:blipFill>
            <p:spPr>
              <a:xfrm>
                <a:off x="4405930" y="3017160"/>
                <a:ext cx="1913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54018422-501C-440A-90EB-88C6B1F8D327}"/>
                  </a:ext>
                </a:extLst>
              </p14:cNvPr>
              <p14:cNvContentPartPr/>
              <p14:nvPr/>
            </p14:nvContentPartPr>
            <p14:xfrm>
              <a:off x="6773650" y="3124080"/>
              <a:ext cx="781920" cy="53640"/>
            </p14:xfrm>
          </p:contentPart>
        </mc:Choice>
        <mc:Fallback xmlns="">
          <p:pic>
            <p:nvPicPr>
              <p:cNvPr id="10" name="Ink 9">
                <a:extLst>
                  <a:ext uri="{FF2B5EF4-FFF2-40B4-BE49-F238E27FC236}">
                    <a16:creationId xmlns:a16="http://schemas.microsoft.com/office/drawing/2014/main" id="{54018422-501C-440A-90EB-88C6B1F8D327}"/>
                  </a:ext>
                </a:extLst>
              </p:cNvPr>
              <p:cNvPicPr/>
              <p:nvPr/>
            </p:nvPicPr>
            <p:blipFill>
              <a:blip r:embed="rId13"/>
              <a:stretch>
                <a:fillRect/>
              </a:stretch>
            </p:blipFill>
            <p:spPr>
              <a:xfrm>
                <a:off x="6719650" y="3016080"/>
                <a:ext cx="8895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AC7C270-2013-439C-B8C0-90A56AC2679D}"/>
                  </a:ext>
                </a:extLst>
              </p14:cNvPr>
              <p14:cNvContentPartPr/>
              <p14:nvPr/>
            </p14:nvContentPartPr>
            <p14:xfrm>
              <a:off x="1534570" y="3714120"/>
              <a:ext cx="131040" cy="9000"/>
            </p14:xfrm>
          </p:contentPart>
        </mc:Choice>
        <mc:Fallback xmlns="">
          <p:pic>
            <p:nvPicPr>
              <p:cNvPr id="11" name="Ink 10">
                <a:extLst>
                  <a:ext uri="{FF2B5EF4-FFF2-40B4-BE49-F238E27FC236}">
                    <a16:creationId xmlns:a16="http://schemas.microsoft.com/office/drawing/2014/main" id="{1AC7C270-2013-439C-B8C0-90A56AC2679D}"/>
                  </a:ext>
                </a:extLst>
              </p:cNvPr>
              <p:cNvPicPr/>
              <p:nvPr/>
            </p:nvPicPr>
            <p:blipFill>
              <a:blip r:embed="rId15"/>
              <a:stretch>
                <a:fillRect/>
              </a:stretch>
            </p:blipFill>
            <p:spPr>
              <a:xfrm>
                <a:off x="1480570" y="3606120"/>
                <a:ext cx="238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3236CF6C-4185-47B7-BC18-9286D12654BA}"/>
                  </a:ext>
                </a:extLst>
              </p14:cNvPr>
              <p14:cNvContentPartPr/>
              <p14:nvPr/>
            </p14:nvContentPartPr>
            <p14:xfrm>
              <a:off x="7804690" y="4100400"/>
              <a:ext cx="95040" cy="5040"/>
            </p14:xfrm>
          </p:contentPart>
        </mc:Choice>
        <mc:Fallback xmlns="">
          <p:pic>
            <p:nvPicPr>
              <p:cNvPr id="12" name="Ink 11">
                <a:extLst>
                  <a:ext uri="{FF2B5EF4-FFF2-40B4-BE49-F238E27FC236}">
                    <a16:creationId xmlns:a16="http://schemas.microsoft.com/office/drawing/2014/main" id="{3236CF6C-4185-47B7-BC18-9286D12654BA}"/>
                  </a:ext>
                </a:extLst>
              </p:cNvPr>
              <p:cNvPicPr/>
              <p:nvPr/>
            </p:nvPicPr>
            <p:blipFill>
              <a:blip r:embed="rId17"/>
              <a:stretch>
                <a:fillRect/>
              </a:stretch>
            </p:blipFill>
            <p:spPr>
              <a:xfrm>
                <a:off x="7750690" y="3992400"/>
                <a:ext cx="2026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4D23EE33-AB5A-4359-8616-1D7FB08CD3E8}"/>
                  </a:ext>
                </a:extLst>
              </p14:cNvPr>
              <p14:cNvContentPartPr/>
              <p14:nvPr/>
            </p14:nvContentPartPr>
            <p14:xfrm>
              <a:off x="6871930" y="4394520"/>
              <a:ext cx="115920" cy="15120"/>
            </p14:xfrm>
          </p:contentPart>
        </mc:Choice>
        <mc:Fallback xmlns="">
          <p:pic>
            <p:nvPicPr>
              <p:cNvPr id="13" name="Ink 12">
                <a:extLst>
                  <a:ext uri="{FF2B5EF4-FFF2-40B4-BE49-F238E27FC236}">
                    <a16:creationId xmlns:a16="http://schemas.microsoft.com/office/drawing/2014/main" id="{4D23EE33-AB5A-4359-8616-1D7FB08CD3E8}"/>
                  </a:ext>
                </a:extLst>
              </p:cNvPr>
              <p:cNvPicPr/>
              <p:nvPr/>
            </p:nvPicPr>
            <p:blipFill>
              <a:blip r:embed="rId19"/>
              <a:stretch>
                <a:fillRect/>
              </a:stretch>
            </p:blipFill>
            <p:spPr>
              <a:xfrm>
                <a:off x="6817930" y="4286520"/>
                <a:ext cx="223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F33A1C6-65D5-461A-96DA-7DE5B64AA939}"/>
                  </a:ext>
                </a:extLst>
              </p14:cNvPr>
              <p14:cNvContentPartPr/>
              <p14:nvPr/>
            </p14:nvContentPartPr>
            <p14:xfrm>
              <a:off x="6633610" y="4707000"/>
              <a:ext cx="132120" cy="18360"/>
            </p14:xfrm>
          </p:contentPart>
        </mc:Choice>
        <mc:Fallback xmlns="">
          <p:pic>
            <p:nvPicPr>
              <p:cNvPr id="14" name="Ink 13">
                <a:extLst>
                  <a:ext uri="{FF2B5EF4-FFF2-40B4-BE49-F238E27FC236}">
                    <a16:creationId xmlns:a16="http://schemas.microsoft.com/office/drawing/2014/main" id="{0F33A1C6-65D5-461A-96DA-7DE5B64AA939}"/>
                  </a:ext>
                </a:extLst>
              </p:cNvPr>
              <p:cNvPicPr/>
              <p:nvPr/>
            </p:nvPicPr>
            <p:blipFill>
              <a:blip r:embed="rId21"/>
              <a:stretch>
                <a:fillRect/>
              </a:stretch>
            </p:blipFill>
            <p:spPr>
              <a:xfrm>
                <a:off x="6579970" y="4599000"/>
                <a:ext cx="2397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D337263D-5762-4842-BA19-3AD275EA6B50}"/>
                  </a:ext>
                </a:extLst>
              </p14:cNvPr>
              <p14:cNvContentPartPr/>
              <p14:nvPr/>
            </p14:nvContentPartPr>
            <p14:xfrm>
              <a:off x="7076770" y="4991760"/>
              <a:ext cx="138600" cy="28080"/>
            </p14:xfrm>
          </p:contentPart>
        </mc:Choice>
        <mc:Fallback xmlns="">
          <p:pic>
            <p:nvPicPr>
              <p:cNvPr id="15" name="Ink 14">
                <a:extLst>
                  <a:ext uri="{FF2B5EF4-FFF2-40B4-BE49-F238E27FC236}">
                    <a16:creationId xmlns:a16="http://schemas.microsoft.com/office/drawing/2014/main" id="{D337263D-5762-4842-BA19-3AD275EA6B50}"/>
                  </a:ext>
                </a:extLst>
              </p:cNvPr>
              <p:cNvPicPr/>
              <p:nvPr/>
            </p:nvPicPr>
            <p:blipFill>
              <a:blip r:embed="rId23"/>
              <a:stretch>
                <a:fillRect/>
              </a:stretch>
            </p:blipFill>
            <p:spPr>
              <a:xfrm>
                <a:off x="7023130" y="4883760"/>
                <a:ext cx="2462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F2999AF0-06E3-4D33-845C-C9098CD6A4BF}"/>
                  </a:ext>
                </a:extLst>
              </p14:cNvPr>
              <p14:cNvContentPartPr/>
              <p14:nvPr/>
            </p14:nvContentPartPr>
            <p14:xfrm>
              <a:off x="7235530" y="5257440"/>
              <a:ext cx="104040" cy="24480"/>
            </p14:xfrm>
          </p:contentPart>
        </mc:Choice>
        <mc:Fallback xmlns="">
          <p:pic>
            <p:nvPicPr>
              <p:cNvPr id="16" name="Ink 15">
                <a:extLst>
                  <a:ext uri="{FF2B5EF4-FFF2-40B4-BE49-F238E27FC236}">
                    <a16:creationId xmlns:a16="http://schemas.microsoft.com/office/drawing/2014/main" id="{F2999AF0-06E3-4D33-845C-C9098CD6A4BF}"/>
                  </a:ext>
                </a:extLst>
              </p:cNvPr>
              <p:cNvPicPr/>
              <p:nvPr/>
            </p:nvPicPr>
            <p:blipFill>
              <a:blip r:embed="rId25"/>
              <a:stretch>
                <a:fillRect/>
              </a:stretch>
            </p:blipFill>
            <p:spPr>
              <a:xfrm>
                <a:off x="7181530" y="5149800"/>
                <a:ext cx="211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E15D0E7E-CE14-4A07-B3D8-DFB6B0892530}"/>
                  </a:ext>
                </a:extLst>
              </p14:cNvPr>
              <p14:cNvContentPartPr/>
              <p14:nvPr/>
            </p14:nvContentPartPr>
            <p14:xfrm>
              <a:off x="6983890" y="5579280"/>
              <a:ext cx="111240" cy="360"/>
            </p14:xfrm>
          </p:contentPart>
        </mc:Choice>
        <mc:Fallback xmlns="">
          <p:pic>
            <p:nvPicPr>
              <p:cNvPr id="17" name="Ink 16">
                <a:extLst>
                  <a:ext uri="{FF2B5EF4-FFF2-40B4-BE49-F238E27FC236}">
                    <a16:creationId xmlns:a16="http://schemas.microsoft.com/office/drawing/2014/main" id="{E15D0E7E-CE14-4A07-B3D8-DFB6B0892530}"/>
                  </a:ext>
                </a:extLst>
              </p:cNvPr>
              <p:cNvPicPr/>
              <p:nvPr/>
            </p:nvPicPr>
            <p:blipFill>
              <a:blip r:embed="rId27"/>
              <a:stretch>
                <a:fillRect/>
              </a:stretch>
            </p:blipFill>
            <p:spPr>
              <a:xfrm>
                <a:off x="6929890" y="5471280"/>
                <a:ext cx="218880" cy="216000"/>
              </a:xfrm>
              <a:prstGeom prst="rect">
                <a:avLst/>
              </a:prstGeom>
            </p:spPr>
          </p:pic>
        </mc:Fallback>
      </mc:AlternateContent>
    </p:spTree>
    <p:extLst>
      <p:ext uri="{BB962C8B-B14F-4D97-AF65-F5344CB8AC3E}">
        <p14:creationId xmlns:p14="http://schemas.microsoft.com/office/powerpoint/2010/main" val="1514589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
            <a:ext cx="9144000" cy="3099661"/>
          </a:xfrm>
          <a:prstGeom prst="rect">
            <a:avLst/>
          </a:prstGeom>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0" y="3031450"/>
            <a:ext cx="9022960" cy="382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E3CAC75A-F3F1-4A01-BD63-E3788D91043A}" type="slidenum">
              <a:rPr lang="en-US" smtClean="0"/>
              <a:pPr/>
              <a:t>57</a:t>
            </a:fld>
            <a:endParaRPr lang="en-US"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A4C2E53-EE6A-4A6A-98BA-C5DEBB1C4D93}"/>
                  </a:ext>
                </a:extLst>
              </p14:cNvPr>
              <p14:cNvContentPartPr/>
              <p14:nvPr/>
            </p14:nvContentPartPr>
            <p14:xfrm>
              <a:off x="4898410" y="5447880"/>
              <a:ext cx="1486440" cy="34560"/>
            </p14:xfrm>
          </p:contentPart>
        </mc:Choice>
        <mc:Fallback xmlns="">
          <p:pic>
            <p:nvPicPr>
              <p:cNvPr id="10" name="Ink 9">
                <a:extLst>
                  <a:ext uri="{FF2B5EF4-FFF2-40B4-BE49-F238E27FC236}">
                    <a16:creationId xmlns:a16="http://schemas.microsoft.com/office/drawing/2014/main" id="{1A4C2E53-EE6A-4A6A-98BA-C5DEBB1C4D93}"/>
                  </a:ext>
                </a:extLst>
              </p:cNvPr>
              <p:cNvPicPr/>
              <p:nvPr/>
            </p:nvPicPr>
            <p:blipFill>
              <a:blip r:embed="rId5"/>
              <a:stretch>
                <a:fillRect/>
              </a:stretch>
            </p:blipFill>
            <p:spPr>
              <a:xfrm>
                <a:off x="4844410" y="5340240"/>
                <a:ext cx="15940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DC0CAB3-E520-492F-9E8A-E0D89DC0AEEB}"/>
                  </a:ext>
                </a:extLst>
              </p14:cNvPr>
              <p14:cNvContentPartPr/>
              <p14:nvPr/>
            </p14:nvContentPartPr>
            <p14:xfrm>
              <a:off x="4889050" y="5695560"/>
              <a:ext cx="2385000" cy="73440"/>
            </p14:xfrm>
          </p:contentPart>
        </mc:Choice>
        <mc:Fallback xmlns="">
          <p:pic>
            <p:nvPicPr>
              <p:cNvPr id="11" name="Ink 10">
                <a:extLst>
                  <a:ext uri="{FF2B5EF4-FFF2-40B4-BE49-F238E27FC236}">
                    <a16:creationId xmlns:a16="http://schemas.microsoft.com/office/drawing/2014/main" id="{2DC0CAB3-E520-492F-9E8A-E0D89DC0AEEB}"/>
                  </a:ext>
                </a:extLst>
              </p:cNvPr>
              <p:cNvPicPr/>
              <p:nvPr/>
            </p:nvPicPr>
            <p:blipFill>
              <a:blip r:embed="rId7"/>
              <a:stretch>
                <a:fillRect/>
              </a:stretch>
            </p:blipFill>
            <p:spPr>
              <a:xfrm>
                <a:off x="4835050" y="5587920"/>
                <a:ext cx="24926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A3FDF582-BB2D-483C-A85B-5E0B2930075E}"/>
                  </a:ext>
                </a:extLst>
              </p14:cNvPr>
              <p14:cNvContentPartPr/>
              <p14:nvPr/>
            </p14:nvContentPartPr>
            <p14:xfrm>
              <a:off x="1291930" y="6675120"/>
              <a:ext cx="5096520" cy="47880"/>
            </p14:xfrm>
          </p:contentPart>
        </mc:Choice>
        <mc:Fallback xmlns="">
          <p:pic>
            <p:nvPicPr>
              <p:cNvPr id="12" name="Ink 11">
                <a:extLst>
                  <a:ext uri="{FF2B5EF4-FFF2-40B4-BE49-F238E27FC236}">
                    <a16:creationId xmlns:a16="http://schemas.microsoft.com/office/drawing/2014/main" id="{A3FDF582-BB2D-483C-A85B-5E0B2930075E}"/>
                  </a:ext>
                </a:extLst>
              </p:cNvPr>
              <p:cNvPicPr/>
              <p:nvPr/>
            </p:nvPicPr>
            <p:blipFill>
              <a:blip r:embed="rId9"/>
              <a:stretch>
                <a:fillRect/>
              </a:stretch>
            </p:blipFill>
            <p:spPr>
              <a:xfrm>
                <a:off x="1238290" y="6567480"/>
                <a:ext cx="52041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300B92EB-D747-4D42-860F-13B78B233876}"/>
                  </a:ext>
                </a:extLst>
              </p14:cNvPr>
              <p14:cNvContentPartPr/>
              <p14:nvPr/>
            </p14:nvContentPartPr>
            <p14:xfrm>
              <a:off x="4814170" y="2140920"/>
              <a:ext cx="2103120" cy="103320"/>
            </p14:xfrm>
          </p:contentPart>
        </mc:Choice>
        <mc:Fallback xmlns="">
          <p:pic>
            <p:nvPicPr>
              <p:cNvPr id="14" name="Ink 13">
                <a:extLst>
                  <a:ext uri="{FF2B5EF4-FFF2-40B4-BE49-F238E27FC236}">
                    <a16:creationId xmlns:a16="http://schemas.microsoft.com/office/drawing/2014/main" id="{300B92EB-D747-4D42-860F-13B78B233876}"/>
                  </a:ext>
                </a:extLst>
              </p:cNvPr>
              <p:cNvPicPr/>
              <p:nvPr/>
            </p:nvPicPr>
            <p:blipFill>
              <a:blip r:embed="rId11"/>
              <a:stretch>
                <a:fillRect/>
              </a:stretch>
            </p:blipFill>
            <p:spPr>
              <a:xfrm>
                <a:off x="4760170" y="2032920"/>
                <a:ext cx="2210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31F547DA-C04F-4050-9352-FA96B6CCC87D}"/>
                  </a:ext>
                </a:extLst>
              </p14:cNvPr>
              <p14:cNvContentPartPr/>
              <p14:nvPr/>
            </p14:nvContentPartPr>
            <p14:xfrm>
              <a:off x="4790770" y="2187720"/>
              <a:ext cx="2075040" cy="110880"/>
            </p14:xfrm>
          </p:contentPart>
        </mc:Choice>
        <mc:Fallback xmlns="">
          <p:pic>
            <p:nvPicPr>
              <p:cNvPr id="15" name="Ink 14">
                <a:extLst>
                  <a:ext uri="{FF2B5EF4-FFF2-40B4-BE49-F238E27FC236}">
                    <a16:creationId xmlns:a16="http://schemas.microsoft.com/office/drawing/2014/main" id="{31F547DA-C04F-4050-9352-FA96B6CCC87D}"/>
                  </a:ext>
                </a:extLst>
              </p:cNvPr>
              <p:cNvPicPr/>
              <p:nvPr/>
            </p:nvPicPr>
            <p:blipFill>
              <a:blip r:embed="rId13"/>
              <a:stretch>
                <a:fillRect/>
              </a:stretch>
            </p:blipFill>
            <p:spPr>
              <a:xfrm>
                <a:off x="4736770" y="2079720"/>
                <a:ext cx="21826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B22A7CB-33A1-4295-A605-88A5ACDF5983}"/>
                  </a:ext>
                </a:extLst>
              </p14:cNvPr>
              <p14:cNvContentPartPr/>
              <p14:nvPr/>
            </p14:nvContentPartPr>
            <p14:xfrm>
              <a:off x="5789050" y="2864160"/>
              <a:ext cx="1151640" cy="19080"/>
            </p14:xfrm>
          </p:contentPart>
        </mc:Choice>
        <mc:Fallback xmlns="">
          <p:pic>
            <p:nvPicPr>
              <p:cNvPr id="16" name="Ink 15">
                <a:extLst>
                  <a:ext uri="{FF2B5EF4-FFF2-40B4-BE49-F238E27FC236}">
                    <a16:creationId xmlns:a16="http://schemas.microsoft.com/office/drawing/2014/main" id="{BB22A7CB-33A1-4295-A605-88A5ACDF5983}"/>
                  </a:ext>
                </a:extLst>
              </p:cNvPr>
              <p:cNvPicPr/>
              <p:nvPr/>
            </p:nvPicPr>
            <p:blipFill>
              <a:blip r:embed="rId15"/>
              <a:stretch>
                <a:fillRect/>
              </a:stretch>
            </p:blipFill>
            <p:spPr>
              <a:xfrm>
                <a:off x="5735410" y="2756160"/>
                <a:ext cx="1259280" cy="234720"/>
              </a:xfrm>
              <a:prstGeom prst="rect">
                <a:avLst/>
              </a:prstGeom>
            </p:spPr>
          </p:pic>
        </mc:Fallback>
      </mc:AlternateContent>
      <p:sp>
        <p:nvSpPr>
          <p:cNvPr id="17" name="TextBox 16">
            <a:extLst>
              <a:ext uri="{FF2B5EF4-FFF2-40B4-BE49-F238E27FC236}">
                <a16:creationId xmlns:a16="http://schemas.microsoft.com/office/drawing/2014/main" id="{2ABDFDCC-74C9-483D-97B1-FD9DDE22A9FF}"/>
              </a:ext>
            </a:extLst>
          </p:cNvPr>
          <p:cNvSpPr txBox="1"/>
          <p:nvPr/>
        </p:nvSpPr>
        <p:spPr>
          <a:xfrm>
            <a:off x="7415424" y="5547614"/>
            <a:ext cx="1101584" cy="369332"/>
          </a:xfrm>
          <a:prstGeom prst="rect">
            <a:avLst/>
          </a:prstGeom>
          <a:noFill/>
        </p:spPr>
        <p:txBody>
          <a:bodyPr wrap="none" rtlCol="0">
            <a:spAutoFit/>
          </a:bodyPr>
          <a:lstStyle/>
          <a:p>
            <a:r>
              <a:rPr lang="en-US" dirty="0">
                <a:solidFill>
                  <a:srgbClr val="00B050"/>
                </a:solidFill>
              </a:rPr>
              <a:t>Use 4 bits</a:t>
            </a:r>
          </a:p>
        </p:txBody>
      </p:sp>
      <p:sp>
        <p:nvSpPr>
          <p:cNvPr id="18" name="TextBox 17">
            <a:extLst>
              <a:ext uri="{FF2B5EF4-FFF2-40B4-BE49-F238E27FC236}">
                <a16:creationId xmlns:a16="http://schemas.microsoft.com/office/drawing/2014/main" id="{EA3857B7-6C02-48AF-B27F-3F57EB5E5CDC}"/>
              </a:ext>
            </a:extLst>
          </p:cNvPr>
          <p:cNvSpPr txBox="1"/>
          <p:nvPr/>
        </p:nvSpPr>
        <p:spPr>
          <a:xfrm>
            <a:off x="7010400" y="6046983"/>
            <a:ext cx="1101584" cy="369332"/>
          </a:xfrm>
          <a:prstGeom prst="rect">
            <a:avLst/>
          </a:prstGeom>
          <a:noFill/>
        </p:spPr>
        <p:txBody>
          <a:bodyPr wrap="none" rtlCol="0">
            <a:spAutoFit/>
          </a:bodyPr>
          <a:lstStyle/>
          <a:p>
            <a:r>
              <a:rPr lang="en-US" dirty="0">
                <a:solidFill>
                  <a:srgbClr val="00B050"/>
                </a:solidFill>
              </a:rPr>
              <a:t>Use 4 bits</a:t>
            </a:r>
          </a:p>
        </p:txBody>
      </p:sp>
    </p:spTree>
    <p:extLst>
      <p:ext uri="{BB962C8B-B14F-4D97-AF65-F5344CB8AC3E}">
        <p14:creationId xmlns:p14="http://schemas.microsoft.com/office/powerpoint/2010/main" val="2852495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65" y="914400"/>
            <a:ext cx="9407726" cy="487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58</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6882471-5CD1-4E9C-B05D-0952314E8066}"/>
                  </a:ext>
                </a:extLst>
              </p14:cNvPr>
              <p14:cNvContentPartPr/>
              <p14:nvPr/>
            </p14:nvContentPartPr>
            <p14:xfrm>
              <a:off x="1725730" y="1346091"/>
              <a:ext cx="6001200" cy="86760"/>
            </p14:xfrm>
          </p:contentPart>
        </mc:Choice>
        <mc:Fallback xmlns="">
          <p:pic>
            <p:nvPicPr>
              <p:cNvPr id="3" name="Ink 2">
                <a:extLst>
                  <a:ext uri="{FF2B5EF4-FFF2-40B4-BE49-F238E27FC236}">
                    <a16:creationId xmlns:a16="http://schemas.microsoft.com/office/drawing/2014/main" id="{C6882471-5CD1-4E9C-B05D-0952314E8066}"/>
                  </a:ext>
                </a:extLst>
              </p:cNvPr>
              <p:cNvPicPr/>
              <p:nvPr/>
            </p:nvPicPr>
            <p:blipFill>
              <a:blip r:embed="rId4"/>
              <a:stretch>
                <a:fillRect/>
              </a:stretch>
            </p:blipFill>
            <p:spPr>
              <a:xfrm>
                <a:off x="1671730" y="1238091"/>
                <a:ext cx="61088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E1033A2-1B25-48AC-B8F5-4A4BE06E7FA4}"/>
                  </a:ext>
                </a:extLst>
              </p14:cNvPr>
              <p14:cNvContentPartPr/>
              <p14:nvPr/>
            </p14:nvContentPartPr>
            <p14:xfrm>
              <a:off x="2136130" y="2364891"/>
              <a:ext cx="101160" cy="5400"/>
            </p14:xfrm>
          </p:contentPart>
        </mc:Choice>
        <mc:Fallback xmlns="">
          <p:pic>
            <p:nvPicPr>
              <p:cNvPr id="6" name="Ink 5">
                <a:extLst>
                  <a:ext uri="{FF2B5EF4-FFF2-40B4-BE49-F238E27FC236}">
                    <a16:creationId xmlns:a16="http://schemas.microsoft.com/office/drawing/2014/main" id="{CE1033A2-1B25-48AC-B8F5-4A4BE06E7FA4}"/>
                  </a:ext>
                </a:extLst>
              </p:cNvPr>
              <p:cNvPicPr/>
              <p:nvPr/>
            </p:nvPicPr>
            <p:blipFill>
              <a:blip r:embed="rId6"/>
              <a:stretch>
                <a:fillRect/>
              </a:stretch>
            </p:blipFill>
            <p:spPr>
              <a:xfrm>
                <a:off x="2082130" y="2257251"/>
                <a:ext cx="208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36387AE-9B20-45F7-A0F8-E3896CAD6FAC}"/>
                  </a:ext>
                </a:extLst>
              </p14:cNvPr>
              <p14:cNvContentPartPr/>
              <p14:nvPr/>
            </p14:nvContentPartPr>
            <p14:xfrm>
              <a:off x="6778330" y="2276331"/>
              <a:ext cx="908640" cy="42480"/>
            </p14:xfrm>
          </p:contentPart>
        </mc:Choice>
        <mc:Fallback xmlns="">
          <p:pic>
            <p:nvPicPr>
              <p:cNvPr id="7" name="Ink 6">
                <a:extLst>
                  <a:ext uri="{FF2B5EF4-FFF2-40B4-BE49-F238E27FC236}">
                    <a16:creationId xmlns:a16="http://schemas.microsoft.com/office/drawing/2014/main" id="{136387AE-9B20-45F7-A0F8-E3896CAD6FAC}"/>
                  </a:ext>
                </a:extLst>
              </p:cNvPr>
              <p:cNvPicPr/>
              <p:nvPr/>
            </p:nvPicPr>
            <p:blipFill>
              <a:blip r:embed="rId8"/>
              <a:stretch>
                <a:fillRect/>
              </a:stretch>
            </p:blipFill>
            <p:spPr>
              <a:xfrm>
                <a:off x="6724690" y="2168331"/>
                <a:ext cx="10162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64D2153-4911-4D4B-9FC9-02A113DA9EF9}"/>
                  </a:ext>
                </a:extLst>
              </p14:cNvPr>
              <p14:cNvContentPartPr/>
              <p14:nvPr/>
            </p14:nvContentPartPr>
            <p14:xfrm>
              <a:off x="3148810" y="3456411"/>
              <a:ext cx="758520" cy="33480"/>
            </p14:xfrm>
          </p:contentPart>
        </mc:Choice>
        <mc:Fallback xmlns="">
          <p:pic>
            <p:nvPicPr>
              <p:cNvPr id="8" name="Ink 7">
                <a:extLst>
                  <a:ext uri="{FF2B5EF4-FFF2-40B4-BE49-F238E27FC236}">
                    <a16:creationId xmlns:a16="http://schemas.microsoft.com/office/drawing/2014/main" id="{564D2153-4911-4D4B-9FC9-02A113DA9EF9}"/>
                  </a:ext>
                </a:extLst>
              </p:cNvPr>
              <p:cNvPicPr/>
              <p:nvPr/>
            </p:nvPicPr>
            <p:blipFill>
              <a:blip r:embed="rId10"/>
              <a:stretch>
                <a:fillRect/>
              </a:stretch>
            </p:blipFill>
            <p:spPr>
              <a:xfrm>
                <a:off x="3094810" y="3348411"/>
                <a:ext cx="8661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FFF93B6-DC19-4A78-943F-FBD5420561D4}"/>
                  </a:ext>
                </a:extLst>
              </p14:cNvPr>
              <p14:cNvContentPartPr/>
              <p14:nvPr/>
            </p14:nvContentPartPr>
            <p14:xfrm>
              <a:off x="3167170" y="3722451"/>
              <a:ext cx="733680" cy="33120"/>
            </p14:xfrm>
          </p:contentPart>
        </mc:Choice>
        <mc:Fallback xmlns="">
          <p:pic>
            <p:nvPicPr>
              <p:cNvPr id="9" name="Ink 8">
                <a:extLst>
                  <a:ext uri="{FF2B5EF4-FFF2-40B4-BE49-F238E27FC236}">
                    <a16:creationId xmlns:a16="http://schemas.microsoft.com/office/drawing/2014/main" id="{BFFF93B6-DC19-4A78-943F-FBD5420561D4}"/>
                  </a:ext>
                </a:extLst>
              </p:cNvPr>
              <p:cNvPicPr/>
              <p:nvPr/>
            </p:nvPicPr>
            <p:blipFill>
              <a:blip r:embed="rId12"/>
              <a:stretch>
                <a:fillRect/>
              </a:stretch>
            </p:blipFill>
            <p:spPr>
              <a:xfrm>
                <a:off x="3113530" y="3614451"/>
                <a:ext cx="8413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8002D79A-02BD-4345-9B7F-5BE05BDA7B6E}"/>
                  </a:ext>
                </a:extLst>
              </p14:cNvPr>
              <p14:cNvContentPartPr/>
              <p14:nvPr/>
            </p14:nvContentPartPr>
            <p14:xfrm>
              <a:off x="372850" y="4706691"/>
              <a:ext cx="2394720" cy="42480"/>
            </p14:xfrm>
          </p:contentPart>
        </mc:Choice>
        <mc:Fallback xmlns="">
          <p:pic>
            <p:nvPicPr>
              <p:cNvPr id="10" name="Ink 9">
                <a:extLst>
                  <a:ext uri="{FF2B5EF4-FFF2-40B4-BE49-F238E27FC236}">
                    <a16:creationId xmlns:a16="http://schemas.microsoft.com/office/drawing/2014/main" id="{8002D79A-02BD-4345-9B7F-5BE05BDA7B6E}"/>
                  </a:ext>
                </a:extLst>
              </p:cNvPr>
              <p:cNvPicPr/>
              <p:nvPr/>
            </p:nvPicPr>
            <p:blipFill>
              <a:blip r:embed="rId14"/>
              <a:stretch>
                <a:fillRect/>
              </a:stretch>
            </p:blipFill>
            <p:spPr>
              <a:xfrm>
                <a:off x="319210" y="4598691"/>
                <a:ext cx="2502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CBA38FEB-79D4-44A7-8906-21EA1B20ABE0}"/>
                  </a:ext>
                </a:extLst>
              </p14:cNvPr>
              <p14:cNvContentPartPr/>
              <p14:nvPr/>
            </p14:nvContentPartPr>
            <p14:xfrm>
              <a:off x="4347610" y="1050891"/>
              <a:ext cx="1923120" cy="42480"/>
            </p14:xfrm>
          </p:contentPart>
        </mc:Choice>
        <mc:Fallback xmlns="">
          <p:pic>
            <p:nvPicPr>
              <p:cNvPr id="11" name="Ink 10">
                <a:extLst>
                  <a:ext uri="{FF2B5EF4-FFF2-40B4-BE49-F238E27FC236}">
                    <a16:creationId xmlns:a16="http://schemas.microsoft.com/office/drawing/2014/main" id="{CBA38FEB-79D4-44A7-8906-21EA1B20ABE0}"/>
                  </a:ext>
                </a:extLst>
              </p:cNvPr>
              <p:cNvPicPr/>
              <p:nvPr/>
            </p:nvPicPr>
            <p:blipFill>
              <a:blip r:embed="rId16"/>
              <a:stretch>
                <a:fillRect/>
              </a:stretch>
            </p:blipFill>
            <p:spPr>
              <a:xfrm>
                <a:off x="4293970" y="943251"/>
                <a:ext cx="2030760" cy="258120"/>
              </a:xfrm>
              <a:prstGeom prst="rect">
                <a:avLst/>
              </a:prstGeom>
            </p:spPr>
          </p:pic>
        </mc:Fallback>
      </mc:AlternateContent>
    </p:spTree>
    <p:extLst>
      <p:ext uri="{BB962C8B-B14F-4D97-AF65-F5344CB8AC3E}">
        <p14:creationId xmlns:p14="http://schemas.microsoft.com/office/powerpoint/2010/main" val="57364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9466839"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59</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F15969B-CD14-4426-B867-BF519831B6C5}"/>
                  </a:ext>
                </a:extLst>
              </p14:cNvPr>
              <p14:cNvContentPartPr/>
              <p14:nvPr/>
            </p14:nvContentPartPr>
            <p14:xfrm>
              <a:off x="167290" y="2243571"/>
              <a:ext cx="1467360" cy="65880"/>
            </p14:xfrm>
          </p:contentPart>
        </mc:Choice>
        <mc:Fallback xmlns="">
          <p:pic>
            <p:nvPicPr>
              <p:cNvPr id="3" name="Ink 2">
                <a:extLst>
                  <a:ext uri="{FF2B5EF4-FFF2-40B4-BE49-F238E27FC236}">
                    <a16:creationId xmlns:a16="http://schemas.microsoft.com/office/drawing/2014/main" id="{0F15969B-CD14-4426-B867-BF519831B6C5}"/>
                  </a:ext>
                </a:extLst>
              </p:cNvPr>
              <p:cNvPicPr/>
              <p:nvPr/>
            </p:nvPicPr>
            <p:blipFill>
              <a:blip r:embed="rId4"/>
              <a:stretch>
                <a:fillRect/>
              </a:stretch>
            </p:blipFill>
            <p:spPr>
              <a:xfrm>
                <a:off x="113650" y="2135571"/>
                <a:ext cx="15750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3F602BC-3E2E-4ADD-A2A4-21E068114AD8}"/>
                  </a:ext>
                </a:extLst>
              </p14:cNvPr>
              <p14:cNvContentPartPr/>
              <p14:nvPr/>
            </p14:nvContentPartPr>
            <p14:xfrm>
              <a:off x="1698010" y="2540931"/>
              <a:ext cx="4167000" cy="90720"/>
            </p14:xfrm>
          </p:contentPart>
        </mc:Choice>
        <mc:Fallback xmlns="">
          <p:pic>
            <p:nvPicPr>
              <p:cNvPr id="4" name="Ink 3">
                <a:extLst>
                  <a:ext uri="{FF2B5EF4-FFF2-40B4-BE49-F238E27FC236}">
                    <a16:creationId xmlns:a16="http://schemas.microsoft.com/office/drawing/2014/main" id="{D3F602BC-3E2E-4ADD-A2A4-21E068114AD8}"/>
                  </a:ext>
                </a:extLst>
              </p:cNvPr>
              <p:cNvPicPr/>
              <p:nvPr/>
            </p:nvPicPr>
            <p:blipFill>
              <a:blip r:embed="rId6"/>
              <a:stretch>
                <a:fillRect/>
              </a:stretch>
            </p:blipFill>
            <p:spPr>
              <a:xfrm>
                <a:off x="1644010" y="2433291"/>
                <a:ext cx="42746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C8229690-7CC5-4F9E-8EF0-AAA5529764B9}"/>
                  </a:ext>
                </a:extLst>
              </p14:cNvPr>
              <p14:cNvContentPartPr/>
              <p14:nvPr/>
            </p14:nvContentPartPr>
            <p14:xfrm>
              <a:off x="6484210" y="2481531"/>
              <a:ext cx="1940760" cy="65880"/>
            </p14:xfrm>
          </p:contentPart>
        </mc:Choice>
        <mc:Fallback xmlns="">
          <p:pic>
            <p:nvPicPr>
              <p:cNvPr id="5" name="Ink 4">
                <a:extLst>
                  <a:ext uri="{FF2B5EF4-FFF2-40B4-BE49-F238E27FC236}">
                    <a16:creationId xmlns:a16="http://schemas.microsoft.com/office/drawing/2014/main" id="{C8229690-7CC5-4F9E-8EF0-AAA5529764B9}"/>
                  </a:ext>
                </a:extLst>
              </p:cNvPr>
              <p:cNvPicPr/>
              <p:nvPr/>
            </p:nvPicPr>
            <p:blipFill>
              <a:blip r:embed="rId8"/>
              <a:stretch>
                <a:fillRect/>
              </a:stretch>
            </p:blipFill>
            <p:spPr>
              <a:xfrm>
                <a:off x="6430570" y="2373891"/>
                <a:ext cx="20484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08F2D038-1165-4163-857C-D7A00E657B24}"/>
                  </a:ext>
                </a:extLst>
              </p14:cNvPr>
              <p14:cNvContentPartPr/>
              <p14:nvPr/>
            </p14:nvContentPartPr>
            <p14:xfrm>
              <a:off x="3717610" y="3418971"/>
              <a:ext cx="5180040" cy="79920"/>
            </p14:xfrm>
          </p:contentPart>
        </mc:Choice>
        <mc:Fallback xmlns="">
          <p:pic>
            <p:nvPicPr>
              <p:cNvPr id="6" name="Ink 5">
                <a:extLst>
                  <a:ext uri="{FF2B5EF4-FFF2-40B4-BE49-F238E27FC236}">
                    <a16:creationId xmlns:a16="http://schemas.microsoft.com/office/drawing/2014/main" id="{08F2D038-1165-4163-857C-D7A00E657B24}"/>
                  </a:ext>
                </a:extLst>
              </p:cNvPr>
              <p:cNvPicPr/>
              <p:nvPr/>
            </p:nvPicPr>
            <p:blipFill>
              <a:blip r:embed="rId10"/>
              <a:stretch>
                <a:fillRect/>
              </a:stretch>
            </p:blipFill>
            <p:spPr>
              <a:xfrm>
                <a:off x="3663970" y="3310971"/>
                <a:ext cx="52876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14B47E95-6207-47C7-8513-203FD4D0D7AB}"/>
                  </a:ext>
                </a:extLst>
              </p14:cNvPr>
              <p14:cNvContentPartPr/>
              <p14:nvPr/>
            </p14:nvContentPartPr>
            <p14:xfrm>
              <a:off x="6950770" y="3694011"/>
              <a:ext cx="1966320" cy="29520"/>
            </p14:xfrm>
          </p:contentPart>
        </mc:Choice>
        <mc:Fallback xmlns="">
          <p:pic>
            <p:nvPicPr>
              <p:cNvPr id="7" name="Ink 6">
                <a:extLst>
                  <a:ext uri="{FF2B5EF4-FFF2-40B4-BE49-F238E27FC236}">
                    <a16:creationId xmlns:a16="http://schemas.microsoft.com/office/drawing/2014/main" id="{14B47E95-6207-47C7-8513-203FD4D0D7AB}"/>
                  </a:ext>
                </a:extLst>
              </p:cNvPr>
              <p:cNvPicPr/>
              <p:nvPr/>
            </p:nvPicPr>
            <p:blipFill>
              <a:blip r:embed="rId12"/>
              <a:stretch>
                <a:fillRect/>
              </a:stretch>
            </p:blipFill>
            <p:spPr>
              <a:xfrm>
                <a:off x="6896770" y="3586371"/>
                <a:ext cx="20739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7A9E6E4D-DD55-4D9E-851F-C88773E1C3E3}"/>
                  </a:ext>
                </a:extLst>
              </p14:cNvPr>
              <p14:cNvContentPartPr/>
              <p14:nvPr/>
            </p14:nvContentPartPr>
            <p14:xfrm>
              <a:off x="6269650" y="2223771"/>
              <a:ext cx="915120" cy="38880"/>
            </p14:xfrm>
          </p:contentPart>
        </mc:Choice>
        <mc:Fallback xmlns="">
          <p:pic>
            <p:nvPicPr>
              <p:cNvPr id="8" name="Ink 7">
                <a:extLst>
                  <a:ext uri="{FF2B5EF4-FFF2-40B4-BE49-F238E27FC236}">
                    <a16:creationId xmlns:a16="http://schemas.microsoft.com/office/drawing/2014/main" id="{7A9E6E4D-DD55-4D9E-851F-C88773E1C3E3}"/>
                  </a:ext>
                </a:extLst>
              </p:cNvPr>
              <p:cNvPicPr/>
              <p:nvPr/>
            </p:nvPicPr>
            <p:blipFill>
              <a:blip r:embed="rId14"/>
              <a:stretch>
                <a:fillRect/>
              </a:stretch>
            </p:blipFill>
            <p:spPr>
              <a:xfrm>
                <a:off x="6216010" y="2116131"/>
                <a:ext cx="1022760" cy="254520"/>
              </a:xfrm>
              <a:prstGeom prst="rect">
                <a:avLst/>
              </a:prstGeom>
            </p:spPr>
          </p:pic>
        </mc:Fallback>
      </mc:AlternateContent>
    </p:spTree>
    <p:extLst>
      <p:ext uri="{BB962C8B-B14F-4D97-AF65-F5344CB8AC3E}">
        <p14:creationId xmlns:p14="http://schemas.microsoft.com/office/powerpoint/2010/main" val="1550183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rallelGates.jpg"/>
          <p:cNvPicPr>
            <a:picLocks noChangeAspect="1"/>
          </p:cNvPicPr>
          <p:nvPr/>
        </p:nvPicPr>
        <p:blipFill>
          <a:blip r:embed="rId2"/>
          <a:stretch>
            <a:fillRect/>
          </a:stretch>
        </p:blipFill>
        <p:spPr>
          <a:xfrm>
            <a:off x="5181600" y="990600"/>
            <a:ext cx="3186437" cy="3733800"/>
          </a:xfrm>
          <a:prstGeom prst="rect">
            <a:avLst/>
          </a:prstGeom>
        </p:spPr>
      </p:pic>
      <p:sp>
        <p:nvSpPr>
          <p:cNvPr id="3" name="TextBox 2"/>
          <p:cNvSpPr txBox="1"/>
          <p:nvPr/>
        </p:nvSpPr>
        <p:spPr>
          <a:xfrm>
            <a:off x="228600" y="381000"/>
            <a:ext cx="8686800" cy="4524315"/>
          </a:xfrm>
          <a:prstGeom prst="rect">
            <a:avLst/>
          </a:prstGeom>
          <a:noFill/>
        </p:spPr>
        <p:txBody>
          <a:bodyPr wrap="square" rtlCol="0">
            <a:spAutoFit/>
          </a:bodyPr>
          <a:lstStyle/>
          <a:p>
            <a:r>
              <a:rPr lang="en-US" sz="2400" dirty="0"/>
              <a:t>ARCHITECTURE arch OF </a:t>
            </a:r>
            <a:r>
              <a:rPr lang="en-US" sz="2400" dirty="0" err="1"/>
              <a:t>basis_gates</a:t>
            </a:r>
            <a:r>
              <a:rPr lang="en-US" sz="2400" dirty="0"/>
              <a:t> IS</a:t>
            </a:r>
          </a:p>
          <a:p>
            <a:r>
              <a:rPr lang="en-US" sz="2400" dirty="0"/>
              <a:t>BEGIN</a:t>
            </a:r>
          </a:p>
          <a:p>
            <a:r>
              <a:rPr lang="en-US" sz="2400" dirty="0"/>
              <a:t>	F &lt;= A </a:t>
            </a:r>
            <a:r>
              <a:rPr lang="en-US" sz="2400" dirty="0" err="1"/>
              <a:t>nand</a:t>
            </a:r>
            <a:r>
              <a:rPr lang="en-US" sz="2400" dirty="0"/>
              <a:t> B;</a:t>
            </a:r>
          </a:p>
          <a:p>
            <a:r>
              <a:rPr lang="en-US" sz="2400" dirty="0"/>
              <a:t>	G &lt;=  A nor B;</a:t>
            </a:r>
          </a:p>
          <a:p>
            <a:r>
              <a:rPr lang="en-US" sz="2400" dirty="0"/>
              <a:t>	H &lt;= not B;</a:t>
            </a:r>
          </a:p>
          <a:p>
            <a:r>
              <a:rPr lang="en-US" sz="2400" dirty="0"/>
              <a:t>END arch;</a:t>
            </a:r>
          </a:p>
          <a:p>
            <a:endParaRPr lang="en-US" sz="2400" dirty="0"/>
          </a:p>
          <a:p>
            <a:endParaRPr lang="en-US" sz="2400" dirty="0"/>
          </a:p>
          <a:p>
            <a:endParaRPr lang="en-US" sz="2400" dirty="0"/>
          </a:p>
          <a:p>
            <a:r>
              <a:rPr lang="en-US" sz="2400" dirty="0">
                <a:latin typeface="Times New Roman" pitchFamily="18" charset="0"/>
                <a:cs typeface="Times New Roman" pitchFamily="18" charset="0"/>
              </a:rPr>
              <a:t>The 3 circuits run concurrently (simultaneously) in parallel.  However, usually output H changes first because an INVERTER is a faster gate than a NAND or a NOR.</a:t>
            </a:r>
          </a:p>
        </p:txBody>
      </p:sp>
      <p:sp>
        <p:nvSpPr>
          <p:cNvPr id="2" name="Slide Number Placeholder 1"/>
          <p:cNvSpPr>
            <a:spLocks noGrp="1"/>
          </p:cNvSpPr>
          <p:nvPr>
            <p:ph type="sldNum" sz="quarter" idx="12"/>
          </p:nvPr>
        </p:nvSpPr>
        <p:spPr/>
        <p:txBody>
          <a:bodyPr/>
          <a:lstStyle/>
          <a:p>
            <a:fld id="{E3CAC75A-F3F1-4A01-BD63-E3788D91043A}" type="slidenum">
              <a:rPr lang="en-US" smtClean="0"/>
              <a:pPr/>
              <a:t>6</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23F8EF8-0F36-437B-8DAB-DD49DED3ABF9}"/>
                  </a:ext>
                </a:extLst>
              </p14:cNvPr>
              <p14:cNvContentPartPr/>
              <p14:nvPr/>
            </p14:nvContentPartPr>
            <p14:xfrm>
              <a:off x="325888" y="4206208"/>
              <a:ext cx="8400992" cy="137192"/>
            </p14:xfrm>
          </p:contentPart>
        </mc:Choice>
        <mc:Fallback xmlns="">
          <p:pic>
            <p:nvPicPr>
              <p:cNvPr id="5" name="Ink 4">
                <a:extLst>
                  <a:ext uri="{FF2B5EF4-FFF2-40B4-BE49-F238E27FC236}">
                    <a16:creationId xmlns:a16="http://schemas.microsoft.com/office/drawing/2014/main" id="{523F8EF8-0F36-437B-8DAB-DD49DED3ABF9}"/>
                  </a:ext>
                </a:extLst>
              </p:cNvPr>
              <p:cNvPicPr/>
              <p:nvPr/>
            </p:nvPicPr>
            <p:blipFill>
              <a:blip r:embed="rId4"/>
              <a:stretch>
                <a:fillRect/>
              </a:stretch>
            </p:blipFill>
            <p:spPr>
              <a:xfrm>
                <a:off x="271888" y="4098183"/>
                <a:ext cx="8508632" cy="35288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2E4AF37-FAF4-4692-877A-71E4BF02EFAC}"/>
                  </a:ext>
                </a:extLst>
              </p14:cNvPr>
              <p14:cNvContentPartPr/>
              <p14:nvPr/>
            </p14:nvContentPartPr>
            <p14:xfrm>
              <a:off x="373122" y="4621168"/>
              <a:ext cx="4156920" cy="56160"/>
            </p14:xfrm>
          </p:contentPart>
        </mc:Choice>
        <mc:Fallback xmlns="">
          <p:pic>
            <p:nvPicPr>
              <p:cNvPr id="6" name="Ink 5">
                <a:extLst>
                  <a:ext uri="{FF2B5EF4-FFF2-40B4-BE49-F238E27FC236}">
                    <a16:creationId xmlns:a16="http://schemas.microsoft.com/office/drawing/2014/main" id="{12E4AF37-FAF4-4692-877A-71E4BF02EFAC}"/>
                  </a:ext>
                </a:extLst>
              </p:cNvPr>
              <p:cNvPicPr/>
              <p:nvPr/>
            </p:nvPicPr>
            <p:blipFill>
              <a:blip r:embed="rId6"/>
              <a:stretch>
                <a:fillRect/>
              </a:stretch>
            </p:blipFill>
            <p:spPr>
              <a:xfrm>
                <a:off x="319122" y="4513528"/>
                <a:ext cx="4264560" cy="27180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7" y="4125749"/>
            <a:ext cx="9107129" cy="242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22451"/>
            <a:ext cx="8584905" cy="3668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715000" y="153119"/>
            <a:ext cx="3359061" cy="369332"/>
          </a:xfrm>
          <a:prstGeom prst="rect">
            <a:avLst/>
          </a:prstGeom>
        </p:spPr>
        <p:txBody>
          <a:bodyPr wrap="none">
            <a:spAutoFit/>
          </a:bodyPr>
          <a:lstStyle/>
          <a:p>
            <a:r>
              <a:rPr lang="en-US" dirty="0"/>
              <a:t>Chu Ch. 3 p. 39  FPGA Prototyping</a:t>
            </a:r>
          </a:p>
        </p:txBody>
      </p:sp>
      <p:sp>
        <p:nvSpPr>
          <p:cNvPr id="3" name="Slide Number Placeholder 2"/>
          <p:cNvSpPr>
            <a:spLocks noGrp="1"/>
          </p:cNvSpPr>
          <p:nvPr>
            <p:ph type="sldNum" sz="quarter" idx="12"/>
          </p:nvPr>
        </p:nvSpPr>
        <p:spPr/>
        <p:txBody>
          <a:bodyPr/>
          <a:lstStyle/>
          <a:p>
            <a:fld id="{E3CAC75A-F3F1-4A01-BD63-E3788D91043A}" type="slidenum">
              <a:rPr lang="en-US" smtClean="0"/>
              <a:pPr/>
              <a:t>60</a:t>
            </a:fld>
            <a:endParaRPr lang="en-US"/>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5A2A25A-F653-4CD5-A256-1267FBD43465}"/>
                  </a:ext>
                </a:extLst>
              </p14:cNvPr>
              <p14:cNvContentPartPr/>
              <p14:nvPr/>
            </p14:nvContentPartPr>
            <p14:xfrm>
              <a:off x="6703810" y="3633480"/>
              <a:ext cx="954720" cy="38520"/>
            </p14:xfrm>
          </p:contentPart>
        </mc:Choice>
        <mc:Fallback xmlns="">
          <p:pic>
            <p:nvPicPr>
              <p:cNvPr id="4" name="Ink 3">
                <a:extLst>
                  <a:ext uri="{FF2B5EF4-FFF2-40B4-BE49-F238E27FC236}">
                    <a16:creationId xmlns:a16="http://schemas.microsoft.com/office/drawing/2014/main" id="{C5A2A25A-F653-4CD5-A256-1267FBD43465}"/>
                  </a:ext>
                </a:extLst>
              </p:cNvPr>
              <p:cNvPicPr/>
              <p:nvPr/>
            </p:nvPicPr>
            <p:blipFill>
              <a:blip r:embed="rId5"/>
              <a:stretch>
                <a:fillRect/>
              </a:stretch>
            </p:blipFill>
            <p:spPr>
              <a:xfrm>
                <a:off x="6650170" y="3525480"/>
                <a:ext cx="1062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08C4CA0-4039-478E-B73A-3FD3B3A38E5E}"/>
                  </a:ext>
                </a:extLst>
              </p14:cNvPr>
              <p14:cNvContentPartPr/>
              <p14:nvPr/>
            </p14:nvContentPartPr>
            <p14:xfrm>
              <a:off x="6260290" y="4683240"/>
              <a:ext cx="2713680" cy="75240"/>
            </p14:xfrm>
          </p:contentPart>
        </mc:Choice>
        <mc:Fallback xmlns="">
          <p:pic>
            <p:nvPicPr>
              <p:cNvPr id="5" name="Ink 4">
                <a:extLst>
                  <a:ext uri="{FF2B5EF4-FFF2-40B4-BE49-F238E27FC236}">
                    <a16:creationId xmlns:a16="http://schemas.microsoft.com/office/drawing/2014/main" id="{508C4CA0-4039-478E-B73A-3FD3B3A38E5E}"/>
                  </a:ext>
                </a:extLst>
              </p:cNvPr>
              <p:cNvPicPr/>
              <p:nvPr/>
            </p:nvPicPr>
            <p:blipFill>
              <a:blip r:embed="rId7"/>
              <a:stretch>
                <a:fillRect/>
              </a:stretch>
            </p:blipFill>
            <p:spPr>
              <a:xfrm>
                <a:off x="6206650" y="4575600"/>
                <a:ext cx="28213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890BC40-B1E6-426F-B1AA-981474BC8CD6}"/>
                  </a:ext>
                </a:extLst>
              </p14:cNvPr>
              <p14:cNvContentPartPr/>
              <p14:nvPr/>
            </p14:nvContentPartPr>
            <p14:xfrm>
              <a:off x="186370" y="4948560"/>
              <a:ext cx="1302840" cy="61920"/>
            </p14:xfrm>
          </p:contentPart>
        </mc:Choice>
        <mc:Fallback xmlns="">
          <p:pic>
            <p:nvPicPr>
              <p:cNvPr id="6" name="Ink 5">
                <a:extLst>
                  <a:ext uri="{FF2B5EF4-FFF2-40B4-BE49-F238E27FC236}">
                    <a16:creationId xmlns:a16="http://schemas.microsoft.com/office/drawing/2014/main" id="{4890BC40-B1E6-426F-B1AA-981474BC8CD6}"/>
                  </a:ext>
                </a:extLst>
              </p:cNvPr>
              <p:cNvPicPr/>
              <p:nvPr/>
            </p:nvPicPr>
            <p:blipFill>
              <a:blip r:embed="rId9"/>
              <a:stretch>
                <a:fillRect/>
              </a:stretch>
            </p:blipFill>
            <p:spPr>
              <a:xfrm>
                <a:off x="132730" y="4840920"/>
                <a:ext cx="14104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0FC33AF9-F3F7-4C6F-9789-6EFBB6CC57B5}"/>
                  </a:ext>
                </a:extLst>
              </p14:cNvPr>
              <p14:cNvContentPartPr/>
              <p14:nvPr/>
            </p14:nvContentPartPr>
            <p14:xfrm>
              <a:off x="3913810" y="5873400"/>
              <a:ext cx="3960" cy="360"/>
            </p14:xfrm>
          </p:contentPart>
        </mc:Choice>
        <mc:Fallback xmlns="">
          <p:pic>
            <p:nvPicPr>
              <p:cNvPr id="7" name="Ink 6">
                <a:extLst>
                  <a:ext uri="{FF2B5EF4-FFF2-40B4-BE49-F238E27FC236}">
                    <a16:creationId xmlns:a16="http://schemas.microsoft.com/office/drawing/2014/main" id="{0FC33AF9-F3F7-4C6F-9789-6EFBB6CC57B5}"/>
                  </a:ext>
                </a:extLst>
              </p:cNvPr>
              <p:cNvPicPr/>
              <p:nvPr/>
            </p:nvPicPr>
            <p:blipFill>
              <a:blip r:embed="rId11"/>
              <a:stretch>
                <a:fillRect/>
              </a:stretch>
            </p:blipFill>
            <p:spPr>
              <a:xfrm>
                <a:off x="3860170" y="5765400"/>
                <a:ext cx="111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E6703886-A186-492A-978D-19AD06136439}"/>
                  </a:ext>
                </a:extLst>
              </p14:cNvPr>
              <p14:cNvContentPartPr/>
              <p14:nvPr/>
            </p14:nvContentPartPr>
            <p14:xfrm>
              <a:off x="2379130" y="5854680"/>
              <a:ext cx="3176280" cy="47520"/>
            </p14:xfrm>
          </p:contentPart>
        </mc:Choice>
        <mc:Fallback xmlns="">
          <p:pic>
            <p:nvPicPr>
              <p:cNvPr id="8" name="Ink 7">
                <a:extLst>
                  <a:ext uri="{FF2B5EF4-FFF2-40B4-BE49-F238E27FC236}">
                    <a16:creationId xmlns:a16="http://schemas.microsoft.com/office/drawing/2014/main" id="{E6703886-A186-492A-978D-19AD06136439}"/>
                  </a:ext>
                </a:extLst>
              </p:cNvPr>
              <p:cNvPicPr/>
              <p:nvPr/>
            </p:nvPicPr>
            <p:blipFill>
              <a:blip r:embed="rId13"/>
              <a:stretch>
                <a:fillRect/>
              </a:stretch>
            </p:blipFill>
            <p:spPr>
              <a:xfrm>
                <a:off x="2325130" y="5747040"/>
                <a:ext cx="32839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8D969CDD-4BFB-4DA7-B57F-6DB195E68047}"/>
                  </a:ext>
                </a:extLst>
              </p14:cNvPr>
              <p14:cNvContentPartPr/>
              <p14:nvPr/>
            </p14:nvContentPartPr>
            <p14:xfrm>
              <a:off x="6740890" y="4394160"/>
              <a:ext cx="205560" cy="14760"/>
            </p14:xfrm>
          </p:contentPart>
        </mc:Choice>
        <mc:Fallback xmlns="">
          <p:pic>
            <p:nvPicPr>
              <p:cNvPr id="9" name="Ink 8">
                <a:extLst>
                  <a:ext uri="{FF2B5EF4-FFF2-40B4-BE49-F238E27FC236}">
                    <a16:creationId xmlns:a16="http://schemas.microsoft.com/office/drawing/2014/main" id="{8D969CDD-4BFB-4DA7-B57F-6DB195E68047}"/>
                  </a:ext>
                </a:extLst>
              </p:cNvPr>
              <p:cNvPicPr/>
              <p:nvPr/>
            </p:nvPicPr>
            <p:blipFill>
              <a:blip r:embed="rId15"/>
              <a:stretch>
                <a:fillRect/>
              </a:stretch>
            </p:blipFill>
            <p:spPr>
              <a:xfrm>
                <a:off x="6687250" y="4286160"/>
                <a:ext cx="3132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3F9A5E4C-9E9E-48A6-8FE0-DDB7F58663C8}"/>
                  </a:ext>
                </a:extLst>
              </p14:cNvPr>
              <p14:cNvContentPartPr/>
              <p14:nvPr/>
            </p14:nvContentPartPr>
            <p14:xfrm>
              <a:off x="8574370" y="4393080"/>
              <a:ext cx="384120" cy="34200"/>
            </p14:xfrm>
          </p:contentPart>
        </mc:Choice>
        <mc:Fallback xmlns="">
          <p:pic>
            <p:nvPicPr>
              <p:cNvPr id="10" name="Ink 9">
                <a:extLst>
                  <a:ext uri="{FF2B5EF4-FFF2-40B4-BE49-F238E27FC236}">
                    <a16:creationId xmlns:a16="http://schemas.microsoft.com/office/drawing/2014/main" id="{3F9A5E4C-9E9E-48A6-8FE0-DDB7F58663C8}"/>
                  </a:ext>
                </a:extLst>
              </p:cNvPr>
              <p:cNvPicPr/>
              <p:nvPr/>
            </p:nvPicPr>
            <p:blipFill>
              <a:blip r:embed="rId17"/>
              <a:stretch>
                <a:fillRect/>
              </a:stretch>
            </p:blipFill>
            <p:spPr>
              <a:xfrm>
                <a:off x="8520370" y="4285440"/>
                <a:ext cx="4917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BECCB240-F341-4072-AFCD-E8C32B0D61D0}"/>
                  </a:ext>
                </a:extLst>
              </p14:cNvPr>
              <p14:cNvContentPartPr/>
              <p14:nvPr/>
            </p14:nvContentPartPr>
            <p14:xfrm>
              <a:off x="186370" y="4673520"/>
              <a:ext cx="2799360" cy="57600"/>
            </p14:xfrm>
          </p:contentPart>
        </mc:Choice>
        <mc:Fallback xmlns="">
          <p:pic>
            <p:nvPicPr>
              <p:cNvPr id="11" name="Ink 10">
                <a:extLst>
                  <a:ext uri="{FF2B5EF4-FFF2-40B4-BE49-F238E27FC236}">
                    <a16:creationId xmlns:a16="http://schemas.microsoft.com/office/drawing/2014/main" id="{BECCB240-F341-4072-AFCD-E8C32B0D61D0}"/>
                  </a:ext>
                </a:extLst>
              </p:cNvPr>
              <p:cNvPicPr/>
              <p:nvPr/>
            </p:nvPicPr>
            <p:blipFill>
              <a:blip r:embed="rId19"/>
              <a:stretch>
                <a:fillRect/>
              </a:stretch>
            </p:blipFill>
            <p:spPr>
              <a:xfrm>
                <a:off x="132730" y="4565880"/>
                <a:ext cx="29070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5C9E3DB5-0FB3-4CC8-B44A-93EB51B3C50D}"/>
                  </a:ext>
                </a:extLst>
              </p14:cNvPr>
              <p14:cNvContentPartPr/>
              <p14:nvPr/>
            </p14:nvContentPartPr>
            <p14:xfrm>
              <a:off x="3106690" y="4730400"/>
              <a:ext cx="150480" cy="360"/>
            </p14:xfrm>
          </p:contentPart>
        </mc:Choice>
        <mc:Fallback xmlns="">
          <p:pic>
            <p:nvPicPr>
              <p:cNvPr id="12" name="Ink 11">
                <a:extLst>
                  <a:ext uri="{FF2B5EF4-FFF2-40B4-BE49-F238E27FC236}">
                    <a16:creationId xmlns:a16="http://schemas.microsoft.com/office/drawing/2014/main" id="{5C9E3DB5-0FB3-4CC8-B44A-93EB51B3C50D}"/>
                  </a:ext>
                </a:extLst>
              </p:cNvPr>
              <p:cNvPicPr/>
              <p:nvPr/>
            </p:nvPicPr>
            <p:blipFill>
              <a:blip r:embed="rId21"/>
              <a:stretch>
                <a:fillRect/>
              </a:stretch>
            </p:blipFill>
            <p:spPr>
              <a:xfrm>
                <a:off x="3053050" y="4622400"/>
                <a:ext cx="258120" cy="216000"/>
              </a:xfrm>
              <a:prstGeom prst="rect">
                <a:avLst/>
              </a:prstGeom>
            </p:spPr>
          </p:pic>
        </mc:Fallback>
      </mc:AlternateContent>
    </p:spTree>
    <p:extLst>
      <p:ext uri="{BB962C8B-B14F-4D97-AF65-F5344CB8AC3E}">
        <p14:creationId xmlns:p14="http://schemas.microsoft.com/office/powerpoint/2010/main" val="4149820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8948792" cy="437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61</a:t>
            </a:fld>
            <a:endParaRPr lang="en-US"/>
          </a:p>
        </p:txBody>
      </p:sp>
      <p:sp>
        <p:nvSpPr>
          <p:cNvPr id="3" name="Rectangle 2">
            <a:extLst>
              <a:ext uri="{FF2B5EF4-FFF2-40B4-BE49-F238E27FC236}">
                <a16:creationId xmlns:a16="http://schemas.microsoft.com/office/drawing/2014/main" id="{C7CF7043-6338-4A30-84C5-83596548A959}"/>
              </a:ext>
            </a:extLst>
          </p:cNvPr>
          <p:cNvSpPr/>
          <p:nvPr/>
        </p:nvSpPr>
        <p:spPr>
          <a:xfrm>
            <a:off x="457200" y="1600200"/>
            <a:ext cx="8491592" cy="30480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CDA8604-5255-4622-8069-A88D6D77E156}"/>
                  </a:ext>
                </a:extLst>
              </p14:cNvPr>
              <p14:cNvContentPartPr/>
              <p14:nvPr/>
            </p14:nvContentPartPr>
            <p14:xfrm>
              <a:off x="1511170" y="1786320"/>
              <a:ext cx="1059120" cy="42480"/>
            </p14:xfrm>
          </p:contentPart>
        </mc:Choice>
        <mc:Fallback xmlns="">
          <p:pic>
            <p:nvPicPr>
              <p:cNvPr id="4" name="Ink 3">
                <a:extLst>
                  <a:ext uri="{FF2B5EF4-FFF2-40B4-BE49-F238E27FC236}">
                    <a16:creationId xmlns:a16="http://schemas.microsoft.com/office/drawing/2014/main" id="{ACDA8604-5255-4622-8069-A88D6D77E156}"/>
                  </a:ext>
                </a:extLst>
              </p:cNvPr>
              <p:cNvPicPr/>
              <p:nvPr/>
            </p:nvPicPr>
            <p:blipFill>
              <a:blip r:embed="rId4"/>
              <a:stretch>
                <a:fillRect/>
              </a:stretch>
            </p:blipFill>
            <p:spPr>
              <a:xfrm>
                <a:off x="1457170" y="1678680"/>
                <a:ext cx="11667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6D62D92-EB7C-475A-BD46-45B4C0BBDB05}"/>
                  </a:ext>
                </a:extLst>
              </p14:cNvPr>
              <p14:cNvContentPartPr/>
              <p14:nvPr/>
            </p14:nvContentPartPr>
            <p14:xfrm>
              <a:off x="3069250" y="1794960"/>
              <a:ext cx="1891800" cy="33840"/>
            </p14:xfrm>
          </p:contentPart>
        </mc:Choice>
        <mc:Fallback xmlns="">
          <p:pic>
            <p:nvPicPr>
              <p:cNvPr id="5" name="Ink 4">
                <a:extLst>
                  <a:ext uri="{FF2B5EF4-FFF2-40B4-BE49-F238E27FC236}">
                    <a16:creationId xmlns:a16="http://schemas.microsoft.com/office/drawing/2014/main" id="{16D62D92-EB7C-475A-BD46-45B4C0BBDB05}"/>
                  </a:ext>
                </a:extLst>
              </p:cNvPr>
              <p:cNvPicPr/>
              <p:nvPr/>
            </p:nvPicPr>
            <p:blipFill>
              <a:blip r:embed="rId6"/>
              <a:stretch>
                <a:fillRect/>
              </a:stretch>
            </p:blipFill>
            <p:spPr>
              <a:xfrm>
                <a:off x="3015610" y="1686960"/>
                <a:ext cx="1999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203F874-420C-4894-BC3B-B7A45968E345}"/>
                  </a:ext>
                </a:extLst>
              </p14:cNvPr>
              <p14:cNvContentPartPr/>
              <p14:nvPr/>
            </p14:nvContentPartPr>
            <p14:xfrm>
              <a:off x="6302410" y="1776600"/>
              <a:ext cx="2044800" cy="38880"/>
            </p14:xfrm>
          </p:contentPart>
        </mc:Choice>
        <mc:Fallback xmlns="">
          <p:pic>
            <p:nvPicPr>
              <p:cNvPr id="6" name="Ink 5">
                <a:extLst>
                  <a:ext uri="{FF2B5EF4-FFF2-40B4-BE49-F238E27FC236}">
                    <a16:creationId xmlns:a16="http://schemas.microsoft.com/office/drawing/2014/main" id="{5203F874-420C-4894-BC3B-B7A45968E345}"/>
                  </a:ext>
                </a:extLst>
              </p:cNvPr>
              <p:cNvPicPr/>
              <p:nvPr/>
            </p:nvPicPr>
            <p:blipFill>
              <a:blip r:embed="rId8"/>
              <a:stretch>
                <a:fillRect/>
              </a:stretch>
            </p:blipFill>
            <p:spPr>
              <a:xfrm>
                <a:off x="6248410" y="1668960"/>
                <a:ext cx="21524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50B37113-5599-4189-A421-402F4514094D}"/>
                  </a:ext>
                </a:extLst>
              </p14:cNvPr>
              <p14:cNvContentPartPr/>
              <p14:nvPr/>
            </p14:nvContentPartPr>
            <p14:xfrm>
              <a:off x="1441330" y="2056680"/>
              <a:ext cx="5036400" cy="66600"/>
            </p14:xfrm>
          </p:contentPart>
        </mc:Choice>
        <mc:Fallback xmlns="">
          <p:pic>
            <p:nvPicPr>
              <p:cNvPr id="7" name="Ink 6">
                <a:extLst>
                  <a:ext uri="{FF2B5EF4-FFF2-40B4-BE49-F238E27FC236}">
                    <a16:creationId xmlns:a16="http://schemas.microsoft.com/office/drawing/2014/main" id="{50B37113-5599-4189-A421-402F4514094D}"/>
                  </a:ext>
                </a:extLst>
              </p:cNvPr>
              <p:cNvPicPr/>
              <p:nvPr/>
            </p:nvPicPr>
            <p:blipFill>
              <a:blip r:embed="rId10"/>
              <a:stretch>
                <a:fillRect/>
              </a:stretch>
            </p:blipFill>
            <p:spPr>
              <a:xfrm>
                <a:off x="1387690" y="1949040"/>
                <a:ext cx="51440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E4ACBD25-0910-470F-A4F6-568FB9370734}"/>
                  </a:ext>
                </a:extLst>
              </p14:cNvPr>
              <p14:cNvContentPartPr/>
              <p14:nvPr/>
            </p14:nvContentPartPr>
            <p14:xfrm>
              <a:off x="2486050" y="2392920"/>
              <a:ext cx="428040" cy="360"/>
            </p14:xfrm>
          </p:contentPart>
        </mc:Choice>
        <mc:Fallback xmlns="">
          <p:pic>
            <p:nvPicPr>
              <p:cNvPr id="8" name="Ink 7">
                <a:extLst>
                  <a:ext uri="{FF2B5EF4-FFF2-40B4-BE49-F238E27FC236}">
                    <a16:creationId xmlns:a16="http://schemas.microsoft.com/office/drawing/2014/main" id="{E4ACBD25-0910-470F-A4F6-568FB9370734}"/>
                  </a:ext>
                </a:extLst>
              </p:cNvPr>
              <p:cNvPicPr/>
              <p:nvPr/>
            </p:nvPicPr>
            <p:blipFill>
              <a:blip r:embed="rId12"/>
              <a:stretch>
                <a:fillRect/>
              </a:stretch>
            </p:blipFill>
            <p:spPr>
              <a:xfrm>
                <a:off x="2432410" y="2285280"/>
                <a:ext cx="535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05497198-3EA2-4BEA-934C-62B46393EC8C}"/>
                  </a:ext>
                </a:extLst>
              </p14:cNvPr>
              <p14:cNvContentPartPr/>
              <p14:nvPr/>
            </p14:nvContentPartPr>
            <p14:xfrm>
              <a:off x="2099050" y="2667600"/>
              <a:ext cx="2106360" cy="61920"/>
            </p14:xfrm>
          </p:contentPart>
        </mc:Choice>
        <mc:Fallback xmlns="">
          <p:pic>
            <p:nvPicPr>
              <p:cNvPr id="9" name="Ink 8">
                <a:extLst>
                  <a:ext uri="{FF2B5EF4-FFF2-40B4-BE49-F238E27FC236}">
                    <a16:creationId xmlns:a16="http://schemas.microsoft.com/office/drawing/2014/main" id="{05497198-3EA2-4BEA-934C-62B46393EC8C}"/>
                  </a:ext>
                </a:extLst>
              </p:cNvPr>
              <p:cNvPicPr/>
              <p:nvPr/>
            </p:nvPicPr>
            <p:blipFill>
              <a:blip r:embed="rId14"/>
              <a:stretch>
                <a:fillRect/>
              </a:stretch>
            </p:blipFill>
            <p:spPr>
              <a:xfrm>
                <a:off x="2045410" y="2559960"/>
                <a:ext cx="22140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7A8227C8-4A87-4DF4-BAA4-D6B94EBE16CA}"/>
                  </a:ext>
                </a:extLst>
              </p14:cNvPr>
              <p14:cNvContentPartPr/>
              <p14:nvPr/>
            </p14:nvContentPartPr>
            <p14:xfrm>
              <a:off x="5038090" y="2667240"/>
              <a:ext cx="942480" cy="24120"/>
            </p14:xfrm>
          </p:contentPart>
        </mc:Choice>
        <mc:Fallback xmlns="">
          <p:pic>
            <p:nvPicPr>
              <p:cNvPr id="10" name="Ink 9">
                <a:extLst>
                  <a:ext uri="{FF2B5EF4-FFF2-40B4-BE49-F238E27FC236}">
                    <a16:creationId xmlns:a16="http://schemas.microsoft.com/office/drawing/2014/main" id="{7A8227C8-4A87-4DF4-BAA4-D6B94EBE16CA}"/>
                  </a:ext>
                </a:extLst>
              </p:cNvPr>
              <p:cNvPicPr/>
              <p:nvPr/>
            </p:nvPicPr>
            <p:blipFill>
              <a:blip r:embed="rId16"/>
              <a:stretch>
                <a:fillRect/>
              </a:stretch>
            </p:blipFill>
            <p:spPr>
              <a:xfrm>
                <a:off x="4984090" y="2559600"/>
                <a:ext cx="10501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1CF1EC34-BCE6-446A-82E1-0E98FC5B8783}"/>
                  </a:ext>
                </a:extLst>
              </p14:cNvPr>
              <p14:cNvContentPartPr/>
              <p14:nvPr/>
            </p14:nvContentPartPr>
            <p14:xfrm>
              <a:off x="6405010" y="2649600"/>
              <a:ext cx="680040" cy="56160"/>
            </p14:xfrm>
          </p:contentPart>
        </mc:Choice>
        <mc:Fallback xmlns="">
          <p:pic>
            <p:nvPicPr>
              <p:cNvPr id="11" name="Ink 10">
                <a:extLst>
                  <a:ext uri="{FF2B5EF4-FFF2-40B4-BE49-F238E27FC236}">
                    <a16:creationId xmlns:a16="http://schemas.microsoft.com/office/drawing/2014/main" id="{1CF1EC34-BCE6-446A-82E1-0E98FC5B8783}"/>
                  </a:ext>
                </a:extLst>
              </p:cNvPr>
              <p:cNvPicPr/>
              <p:nvPr/>
            </p:nvPicPr>
            <p:blipFill>
              <a:blip r:embed="rId18"/>
              <a:stretch>
                <a:fillRect/>
              </a:stretch>
            </p:blipFill>
            <p:spPr>
              <a:xfrm>
                <a:off x="6351010" y="2541960"/>
                <a:ext cx="7876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182456DA-BB26-4820-8E88-B5A25BF9E6E9}"/>
                  </a:ext>
                </a:extLst>
              </p14:cNvPr>
              <p14:cNvContentPartPr/>
              <p14:nvPr/>
            </p14:nvContentPartPr>
            <p14:xfrm>
              <a:off x="792610" y="2952000"/>
              <a:ext cx="4573440" cy="43920"/>
            </p14:xfrm>
          </p:contentPart>
        </mc:Choice>
        <mc:Fallback xmlns="">
          <p:pic>
            <p:nvPicPr>
              <p:cNvPr id="12" name="Ink 11">
                <a:extLst>
                  <a:ext uri="{FF2B5EF4-FFF2-40B4-BE49-F238E27FC236}">
                    <a16:creationId xmlns:a16="http://schemas.microsoft.com/office/drawing/2014/main" id="{182456DA-BB26-4820-8E88-B5A25BF9E6E9}"/>
                  </a:ext>
                </a:extLst>
              </p:cNvPr>
              <p:cNvPicPr/>
              <p:nvPr/>
            </p:nvPicPr>
            <p:blipFill>
              <a:blip r:embed="rId20"/>
              <a:stretch>
                <a:fillRect/>
              </a:stretch>
            </p:blipFill>
            <p:spPr>
              <a:xfrm>
                <a:off x="738610" y="2844000"/>
                <a:ext cx="46810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8FC99BD9-6A8E-48F1-9933-4D09D6937DD5}"/>
                  </a:ext>
                </a:extLst>
              </p14:cNvPr>
              <p14:cNvContentPartPr/>
              <p14:nvPr/>
            </p14:nvContentPartPr>
            <p14:xfrm>
              <a:off x="6974170" y="3221280"/>
              <a:ext cx="1369800" cy="73440"/>
            </p14:xfrm>
          </p:contentPart>
        </mc:Choice>
        <mc:Fallback xmlns="">
          <p:pic>
            <p:nvPicPr>
              <p:cNvPr id="13" name="Ink 12">
                <a:extLst>
                  <a:ext uri="{FF2B5EF4-FFF2-40B4-BE49-F238E27FC236}">
                    <a16:creationId xmlns:a16="http://schemas.microsoft.com/office/drawing/2014/main" id="{8FC99BD9-6A8E-48F1-9933-4D09D6937DD5}"/>
                  </a:ext>
                </a:extLst>
              </p:cNvPr>
              <p:cNvPicPr/>
              <p:nvPr/>
            </p:nvPicPr>
            <p:blipFill>
              <a:blip r:embed="rId22"/>
              <a:stretch>
                <a:fillRect/>
              </a:stretch>
            </p:blipFill>
            <p:spPr>
              <a:xfrm>
                <a:off x="6920170" y="3113280"/>
                <a:ext cx="14774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2E74D714-3B26-456B-926B-F8EA72C785D9}"/>
                  </a:ext>
                </a:extLst>
              </p14:cNvPr>
              <p14:cNvContentPartPr/>
              <p14:nvPr/>
            </p14:nvContentPartPr>
            <p14:xfrm>
              <a:off x="7132930" y="3143520"/>
              <a:ext cx="1120680" cy="80640"/>
            </p14:xfrm>
          </p:contentPart>
        </mc:Choice>
        <mc:Fallback xmlns="">
          <p:pic>
            <p:nvPicPr>
              <p:cNvPr id="14" name="Ink 13">
                <a:extLst>
                  <a:ext uri="{FF2B5EF4-FFF2-40B4-BE49-F238E27FC236}">
                    <a16:creationId xmlns:a16="http://schemas.microsoft.com/office/drawing/2014/main" id="{2E74D714-3B26-456B-926B-F8EA72C785D9}"/>
                  </a:ext>
                </a:extLst>
              </p:cNvPr>
              <p:cNvPicPr/>
              <p:nvPr/>
            </p:nvPicPr>
            <p:blipFill>
              <a:blip r:embed="rId24"/>
              <a:stretch>
                <a:fillRect/>
              </a:stretch>
            </p:blipFill>
            <p:spPr>
              <a:xfrm>
                <a:off x="7078930" y="3035880"/>
                <a:ext cx="122832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DA1A44B7-C215-4CDF-92B3-7B370CE3D8B3}"/>
                  </a:ext>
                </a:extLst>
              </p14:cNvPr>
              <p14:cNvContentPartPr/>
              <p14:nvPr/>
            </p14:nvContentPartPr>
            <p14:xfrm>
              <a:off x="8317690" y="3232800"/>
              <a:ext cx="479160" cy="28440"/>
            </p14:xfrm>
          </p:contentPart>
        </mc:Choice>
        <mc:Fallback xmlns="">
          <p:pic>
            <p:nvPicPr>
              <p:cNvPr id="15" name="Ink 14">
                <a:extLst>
                  <a:ext uri="{FF2B5EF4-FFF2-40B4-BE49-F238E27FC236}">
                    <a16:creationId xmlns:a16="http://schemas.microsoft.com/office/drawing/2014/main" id="{DA1A44B7-C215-4CDF-92B3-7B370CE3D8B3}"/>
                  </a:ext>
                </a:extLst>
              </p:cNvPr>
              <p:cNvPicPr/>
              <p:nvPr/>
            </p:nvPicPr>
            <p:blipFill>
              <a:blip r:embed="rId26"/>
              <a:stretch>
                <a:fillRect/>
              </a:stretch>
            </p:blipFill>
            <p:spPr>
              <a:xfrm>
                <a:off x="8264050" y="3124800"/>
                <a:ext cx="5868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272B2ADD-2237-4D75-9ECA-8F23AF305637}"/>
                  </a:ext>
                </a:extLst>
              </p14:cNvPr>
              <p14:cNvContentPartPr/>
              <p14:nvPr/>
            </p14:nvContentPartPr>
            <p14:xfrm>
              <a:off x="811330" y="3507120"/>
              <a:ext cx="1708920" cy="66600"/>
            </p14:xfrm>
          </p:contentPart>
        </mc:Choice>
        <mc:Fallback xmlns="">
          <p:pic>
            <p:nvPicPr>
              <p:cNvPr id="16" name="Ink 15">
                <a:extLst>
                  <a:ext uri="{FF2B5EF4-FFF2-40B4-BE49-F238E27FC236}">
                    <a16:creationId xmlns:a16="http://schemas.microsoft.com/office/drawing/2014/main" id="{272B2ADD-2237-4D75-9ECA-8F23AF305637}"/>
                  </a:ext>
                </a:extLst>
              </p:cNvPr>
              <p:cNvPicPr/>
              <p:nvPr/>
            </p:nvPicPr>
            <p:blipFill>
              <a:blip r:embed="rId28"/>
              <a:stretch>
                <a:fillRect/>
              </a:stretch>
            </p:blipFill>
            <p:spPr>
              <a:xfrm>
                <a:off x="757690" y="3399480"/>
                <a:ext cx="18165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112EADB4-BD0D-4949-A679-4E6A146592F9}"/>
                  </a:ext>
                </a:extLst>
              </p14:cNvPr>
              <p14:cNvContentPartPr/>
              <p14:nvPr/>
            </p14:nvContentPartPr>
            <p14:xfrm>
              <a:off x="811330" y="3554280"/>
              <a:ext cx="950400" cy="42480"/>
            </p14:xfrm>
          </p:contentPart>
        </mc:Choice>
        <mc:Fallback xmlns="">
          <p:pic>
            <p:nvPicPr>
              <p:cNvPr id="17" name="Ink 16">
                <a:extLst>
                  <a:ext uri="{FF2B5EF4-FFF2-40B4-BE49-F238E27FC236}">
                    <a16:creationId xmlns:a16="http://schemas.microsoft.com/office/drawing/2014/main" id="{112EADB4-BD0D-4949-A679-4E6A146592F9}"/>
                  </a:ext>
                </a:extLst>
              </p:cNvPr>
              <p:cNvPicPr/>
              <p:nvPr/>
            </p:nvPicPr>
            <p:blipFill>
              <a:blip r:embed="rId30"/>
              <a:stretch>
                <a:fillRect/>
              </a:stretch>
            </p:blipFill>
            <p:spPr>
              <a:xfrm>
                <a:off x="757690" y="3446280"/>
                <a:ext cx="10580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D6E5195F-1889-4857-A6B9-5285040270CD}"/>
                  </a:ext>
                </a:extLst>
              </p14:cNvPr>
              <p14:cNvContentPartPr/>
              <p14:nvPr/>
            </p14:nvContentPartPr>
            <p14:xfrm>
              <a:off x="5444170" y="3503160"/>
              <a:ext cx="2698920" cy="66600"/>
            </p14:xfrm>
          </p:contentPart>
        </mc:Choice>
        <mc:Fallback xmlns="">
          <p:pic>
            <p:nvPicPr>
              <p:cNvPr id="18" name="Ink 17">
                <a:extLst>
                  <a:ext uri="{FF2B5EF4-FFF2-40B4-BE49-F238E27FC236}">
                    <a16:creationId xmlns:a16="http://schemas.microsoft.com/office/drawing/2014/main" id="{D6E5195F-1889-4857-A6B9-5285040270CD}"/>
                  </a:ext>
                </a:extLst>
              </p:cNvPr>
              <p:cNvPicPr/>
              <p:nvPr/>
            </p:nvPicPr>
            <p:blipFill>
              <a:blip r:embed="rId32"/>
              <a:stretch>
                <a:fillRect/>
              </a:stretch>
            </p:blipFill>
            <p:spPr>
              <a:xfrm>
                <a:off x="5390170" y="3395160"/>
                <a:ext cx="28065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9426D9EA-0DC8-498F-A815-D4352E6DCB9E}"/>
                  </a:ext>
                </a:extLst>
              </p14:cNvPr>
              <p14:cNvContentPartPr/>
              <p14:nvPr/>
            </p14:nvContentPartPr>
            <p14:xfrm>
              <a:off x="6190450" y="3565440"/>
              <a:ext cx="883080" cy="39240"/>
            </p14:xfrm>
          </p:contentPart>
        </mc:Choice>
        <mc:Fallback xmlns="">
          <p:pic>
            <p:nvPicPr>
              <p:cNvPr id="19" name="Ink 18">
                <a:extLst>
                  <a:ext uri="{FF2B5EF4-FFF2-40B4-BE49-F238E27FC236}">
                    <a16:creationId xmlns:a16="http://schemas.microsoft.com/office/drawing/2014/main" id="{9426D9EA-0DC8-498F-A815-D4352E6DCB9E}"/>
                  </a:ext>
                </a:extLst>
              </p:cNvPr>
              <p:cNvPicPr/>
              <p:nvPr/>
            </p:nvPicPr>
            <p:blipFill>
              <a:blip r:embed="rId34"/>
              <a:stretch>
                <a:fillRect/>
              </a:stretch>
            </p:blipFill>
            <p:spPr>
              <a:xfrm>
                <a:off x="6136450" y="3457440"/>
                <a:ext cx="9907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Ink 19">
                <a:extLst>
                  <a:ext uri="{FF2B5EF4-FFF2-40B4-BE49-F238E27FC236}">
                    <a16:creationId xmlns:a16="http://schemas.microsoft.com/office/drawing/2014/main" id="{27F89450-DFF9-48D5-91E9-53EC9E29FDCE}"/>
                  </a:ext>
                </a:extLst>
              </p14:cNvPr>
              <p14:cNvContentPartPr/>
              <p14:nvPr/>
            </p14:nvContentPartPr>
            <p14:xfrm>
              <a:off x="6059770" y="3592440"/>
              <a:ext cx="190800" cy="13680"/>
            </p14:xfrm>
          </p:contentPart>
        </mc:Choice>
        <mc:Fallback xmlns="">
          <p:pic>
            <p:nvPicPr>
              <p:cNvPr id="20" name="Ink 19">
                <a:extLst>
                  <a:ext uri="{FF2B5EF4-FFF2-40B4-BE49-F238E27FC236}">
                    <a16:creationId xmlns:a16="http://schemas.microsoft.com/office/drawing/2014/main" id="{27F89450-DFF9-48D5-91E9-53EC9E29FDCE}"/>
                  </a:ext>
                </a:extLst>
              </p:cNvPr>
              <p:cNvPicPr/>
              <p:nvPr/>
            </p:nvPicPr>
            <p:blipFill>
              <a:blip r:embed="rId36"/>
              <a:stretch>
                <a:fillRect/>
              </a:stretch>
            </p:blipFill>
            <p:spPr>
              <a:xfrm>
                <a:off x="6006130" y="3484800"/>
                <a:ext cx="2984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3809754E-0BB9-4E8E-ACD9-AE5EF5B54471}"/>
                  </a:ext>
                </a:extLst>
              </p14:cNvPr>
              <p14:cNvContentPartPr/>
              <p14:nvPr/>
            </p14:nvContentPartPr>
            <p14:xfrm>
              <a:off x="3022450" y="3526200"/>
              <a:ext cx="1922040" cy="61560"/>
            </p14:xfrm>
          </p:contentPart>
        </mc:Choice>
        <mc:Fallback xmlns="">
          <p:pic>
            <p:nvPicPr>
              <p:cNvPr id="21" name="Ink 20">
                <a:extLst>
                  <a:ext uri="{FF2B5EF4-FFF2-40B4-BE49-F238E27FC236}">
                    <a16:creationId xmlns:a16="http://schemas.microsoft.com/office/drawing/2014/main" id="{3809754E-0BB9-4E8E-ACD9-AE5EF5B54471}"/>
                  </a:ext>
                </a:extLst>
              </p:cNvPr>
              <p:cNvPicPr/>
              <p:nvPr/>
            </p:nvPicPr>
            <p:blipFill>
              <a:blip r:embed="rId38"/>
              <a:stretch>
                <a:fillRect/>
              </a:stretch>
            </p:blipFill>
            <p:spPr>
              <a:xfrm>
                <a:off x="2968810" y="3418560"/>
                <a:ext cx="20296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0E4FB3A2-7447-49C6-9367-DC7EE7DB32DF}"/>
                  </a:ext>
                </a:extLst>
              </p14:cNvPr>
              <p14:cNvContentPartPr/>
              <p14:nvPr/>
            </p14:nvContentPartPr>
            <p14:xfrm>
              <a:off x="3895090" y="4109040"/>
              <a:ext cx="1594440" cy="48240"/>
            </p14:xfrm>
          </p:contentPart>
        </mc:Choice>
        <mc:Fallback xmlns="">
          <p:pic>
            <p:nvPicPr>
              <p:cNvPr id="22" name="Ink 21">
                <a:extLst>
                  <a:ext uri="{FF2B5EF4-FFF2-40B4-BE49-F238E27FC236}">
                    <a16:creationId xmlns:a16="http://schemas.microsoft.com/office/drawing/2014/main" id="{0E4FB3A2-7447-49C6-9367-DC7EE7DB32DF}"/>
                  </a:ext>
                </a:extLst>
              </p:cNvPr>
              <p:cNvPicPr/>
              <p:nvPr/>
            </p:nvPicPr>
            <p:blipFill>
              <a:blip r:embed="rId40"/>
              <a:stretch>
                <a:fillRect/>
              </a:stretch>
            </p:blipFill>
            <p:spPr>
              <a:xfrm>
                <a:off x="3841090" y="4001400"/>
                <a:ext cx="17020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7A961C6F-2E53-4418-BDD8-98DD6D410EC5}"/>
                  </a:ext>
                </a:extLst>
              </p14:cNvPr>
              <p14:cNvContentPartPr/>
              <p14:nvPr/>
            </p14:nvContentPartPr>
            <p14:xfrm>
              <a:off x="6124930" y="4043520"/>
              <a:ext cx="2673720" cy="122040"/>
            </p14:xfrm>
          </p:contentPart>
        </mc:Choice>
        <mc:Fallback xmlns="">
          <p:pic>
            <p:nvPicPr>
              <p:cNvPr id="23" name="Ink 22">
                <a:extLst>
                  <a:ext uri="{FF2B5EF4-FFF2-40B4-BE49-F238E27FC236}">
                    <a16:creationId xmlns:a16="http://schemas.microsoft.com/office/drawing/2014/main" id="{7A961C6F-2E53-4418-BDD8-98DD6D410EC5}"/>
                  </a:ext>
                </a:extLst>
              </p:cNvPr>
              <p:cNvPicPr/>
              <p:nvPr/>
            </p:nvPicPr>
            <p:blipFill>
              <a:blip r:embed="rId42"/>
              <a:stretch>
                <a:fillRect/>
              </a:stretch>
            </p:blipFill>
            <p:spPr>
              <a:xfrm>
                <a:off x="6071290" y="3935880"/>
                <a:ext cx="27813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5B55D958-5514-46D5-A7AA-5D962009EEA7}"/>
                  </a:ext>
                </a:extLst>
              </p14:cNvPr>
              <p14:cNvContentPartPr/>
              <p14:nvPr/>
            </p14:nvContentPartPr>
            <p14:xfrm>
              <a:off x="5653690" y="4137840"/>
              <a:ext cx="317520" cy="24480"/>
            </p14:xfrm>
          </p:contentPart>
        </mc:Choice>
        <mc:Fallback xmlns="">
          <p:pic>
            <p:nvPicPr>
              <p:cNvPr id="24" name="Ink 23">
                <a:extLst>
                  <a:ext uri="{FF2B5EF4-FFF2-40B4-BE49-F238E27FC236}">
                    <a16:creationId xmlns:a16="http://schemas.microsoft.com/office/drawing/2014/main" id="{5B55D958-5514-46D5-A7AA-5D962009EEA7}"/>
                  </a:ext>
                </a:extLst>
              </p:cNvPr>
              <p:cNvPicPr/>
              <p:nvPr/>
            </p:nvPicPr>
            <p:blipFill>
              <a:blip r:embed="rId44"/>
              <a:stretch>
                <a:fillRect/>
              </a:stretch>
            </p:blipFill>
            <p:spPr>
              <a:xfrm>
                <a:off x="5600050" y="4029840"/>
                <a:ext cx="4251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Ink 24">
                <a:extLst>
                  <a:ext uri="{FF2B5EF4-FFF2-40B4-BE49-F238E27FC236}">
                    <a16:creationId xmlns:a16="http://schemas.microsoft.com/office/drawing/2014/main" id="{FF31CCD8-34FE-4805-A541-8B8323A169A5}"/>
                  </a:ext>
                </a:extLst>
              </p14:cNvPr>
              <p14:cNvContentPartPr/>
              <p14:nvPr/>
            </p14:nvContentPartPr>
            <p14:xfrm>
              <a:off x="811330" y="4440600"/>
              <a:ext cx="500040" cy="24480"/>
            </p14:xfrm>
          </p:contentPart>
        </mc:Choice>
        <mc:Fallback xmlns="">
          <p:pic>
            <p:nvPicPr>
              <p:cNvPr id="25" name="Ink 24">
                <a:extLst>
                  <a:ext uri="{FF2B5EF4-FFF2-40B4-BE49-F238E27FC236}">
                    <a16:creationId xmlns:a16="http://schemas.microsoft.com/office/drawing/2014/main" id="{FF31CCD8-34FE-4805-A541-8B8323A169A5}"/>
                  </a:ext>
                </a:extLst>
              </p:cNvPr>
              <p:cNvPicPr/>
              <p:nvPr/>
            </p:nvPicPr>
            <p:blipFill>
              <a:blip r:embed="rId46"/>
              <a:stretch>
                <a:fillRect/>
              </a:stretch>
            </p:blipFill>
            <p:spPr>
              <a:xfrm>
                <a:off x="757690" y="4332960"/>
                <a:ext cx="607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Ink 25">
                <a:extLst>
                  <a:ext uri="{FF2B5EF4-FFF2-40B4-BE49-F238E27FC236}">
                    <a16:creationId xmlns:a16="http://schemas.microsoft.com/office/drawing/2014/main" id="{A47B2516-934E-4CA8-A096-E770BD8A6388}"/>
                  </a:ext>
                </a:extLst>
              </p14:cNvPr>
              <p14:cNvContentPartPr/>
              <p14:nvPr/>
            </p14:nvContentPartPr>
            <p14:xfrm>
              <a:off x="923290" y="4444920"/>
              <a:ext cx="367560" cy="29160"/>
            </p14:xfrm>
          </p:contentPart>
        </mc:Choice>
        <mc:Fallback xmlns="">
          <p:pic>
            <p:nvPicPr>
              <p:cNvPr id="26" name="Ink 25">
                <a:extLst>
                  <a:ext uri="{FF2B5EF4-FFF2-40B4-BE49-F238E27FC236}">
                    <a16:creationId xmlns:a16="http://schemas.microsoft.com/office/drawing/2014/main" id="{A47B2516-934E-4CA8-A096-E770BD8A6388}"/>
                  </a:ext>
                </a:extLst>
              </p:cNvPr>
              <p:cNvPicPr/>
              <p:nvPr/>
            </p:nvPicPr>
            <p:blipFill>
              <a:blip r:embed="rId48"/>
              <a:stretch>
                <a:fillRect/>
              </a:stretch>
            </p:blipFill>
            <p:spPr>
              <a:xfrm>
                <a:off x="869650" y="4337280"/>
                <a:ext cx="475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Ink 26">
                <a:extLst>
                  <a:ext uri="{FF2B5EF4-FFF2-40B4-BE49-F238E27FC236}">
                    <a16:creationId xmlns:a16="http://schemas.microsoft.com/office/drawing/2014/main" id="{F048EABB-A0DB-4E09-93C4-305D780588FA}"/>
                  </a:ext>
                </a:extLst>
              </p14:cNvPr>
              <p14:cNvContentPartPr/>
              <p14:nvPr/>
            </p14:nvContentPartPr>
            <p14:xfrm>
              <a:off x="2896810" y="3824640"/>
              <a:ext cx="792000" cy="57240"/>
            </p14:xfrm>
          </p:contentPart>
        </mc:Choice>
        <mc:Fallback xmlns="">
          <p:pic>
            <p:nvPicPr>
              <p:cNvPr id="27" name="Ink 26">
                <a:extLst>
                  <a:ext uri="{FF2B5EF4-FFF2-40B4-BE49-F238E27FC236}">
                    <a16:creationId xmlns:a16="http://schemas.microsoft.com/office/drawing/2014/main" id="{F048EABB-A0DB-4E09-93C4-305D780588FA}"/>
                  </a:ext>
                </a:extLst>
              </p:cNvPr>
              <p:cNvPicPr/>
              <p:nvPr/>
            </p:nvPicPr>
            <p:blipFill>
              <a:blip r:embed="rId50"/>
              <a:stretch>
                <a:fillRect/>
              </a:stretch>
            </p:blipFill>
            <p:spPr>
              <a:xfrm>
                <a:off x="2843170" y="3716640"/>
                <a:ext cx="8996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Ink 27">
                <a:extLst>
                  <a:ext uri="{FF2B5EF4-FFF2-40B4-BE49-F238E27FC236}">
                    <a16:creationId xmlns:a16="http://schemas.microsoft.com/office/drawing/2014/main" id="{0C0085E3-4DA1-4491-8E86-CC662FEB4DE4}"/>
                  </a:ext>
                </a:extLst>
              </p14:cNvPr>
              <p14:cNvContentPartPr/>
              <p14:nvPr/>
            </p14:nvContentPartPr>
            <p14:xfrm>
              <a:off x="7575730" y="3763800"/>
              <a:ext cx="747720" cy="57600"/>
            </p14:xfrm>
          </p:contentPart>
        </mc:Choice>
        <mc:Fallback xmlns="">
          <p:pic>
            <p:nvPicPr>
              <p:cNvPr id="28" name="Ink 27">
                <a:extLst>
                  <a:ext uri="{FF2B5EF4-FFF2-40B4-BE49-F238E27FC236}">
                    <a16:creationId xmlns:a16="http://schemas.microsoft.com/office/drawing/2014/main" id="{0C0085E3-4DA1-4491-8E86-CC662FEB4DE4}"/>
                  </a:ext>
                </a:extLst>
              </p:cNvPr>
              <p:cNvPicPr/>
              <p:nvPr/>
            </p:nvPicPr>
            <p:blipFill>
              <a:blip r:embed="rId52"/>
              <a:stretch>
                <a:fillRect/>
              </a:stretch>
            </p:blipFill>
            <p:spPr>
              <a:xfrm>
                <a:off x="7522090" y="3656160"/>
                <a:ext cx="85536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9" name="Ink 28">
                <a:extLst>
                  <a:ext uri="{FF2B5EF4-FFF2-40B4-BE49-F238E27FC236}">
                    <a16:creationId xmlns:a16="http://schemas.microsoft.com/office/drawing/2014/main" id="{6B4D2625-F8C3-4EBD-9E37-B36073F3E94F}"/>
                  </a:ext>
                </a:extLst>
              </p14:cNvPr>
              <p14:cNvContentPartPr/>
              <p14:nvPr/>
            </p14:nvContentPartPr>
            <p14:xfrm>
              <a:off x="792610" y="4134960"/>
              <a:ext cx="1378800" cy="30960"/>
            </p14:xfrm>
          </p:contentPart>
        </mc:Choice>
        <mc:Fallback xmlns="">
          <p:pic>
            <p:nvPicPr>
              <p:cNvPr id="29" name="Ink 28">
                <a:extLst>
                  <a:ext uri="{FF2B5EF4-FFF2-40B4-BE49-F238E27FC236}">
                    <a16:creationId xmlns:a16="http://schemas.microsoft.com/office/drawing/2014/main" id="{6B4D2625-F8C3-4EBD-9E37-B36073F3E94F}"/>
                  </a:ext>
                </a:extLst>
              </p:cNvPr>
              <p:cNvPicPr/>
              <p:nvPr/>
            </p:nvPicPr>
            <p:blipFill>
              <a:blip r:embed="rId54"/>
              <a:stretch>
                <a:fillRect/>
              </a:stretch>
            </p:blipFill>
            <p:spPr>
              <a:xfrm>
                <a:off x="738610" y="4026960"/>
                <a:ext cx="1486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0" name="Ink 29">
                <a:extLst>
                  <a:ext uri="{FF2B5EF4-FFF2-40B4-BE49-F238E27FC236}">
                    <a16:creationId xmlns:a16="http://schemas.microsoft.com/office/drawing/2014/main" id="{93D66935-F64F-43C0-A109-F7D18DE06DCF}"/>
                  </a:ext>
                </a:extLst>
              </p14:cNvPr>
              <p14:cNvContentPartPr/>
              <p14:nvPr/>
            </p14:nvContentPartPr>
            <p14:xfrm>
              <a:off x="2075650" y="1806120"/>
              <a:ext cx="360" cy="3960"/>
            </p14:xfrm>
          </p:contentPart>
        </mc:Choice>
        <mc:Fallback xmlns="">
          <p:pic>
            <p:nvPicPr>
              <p:cNvPr id="30" name="Ink 29">
                <a:extLst>
                  <a:ext uri="{FF2B5EF4-FFF2-40B4-BE49-F238E27FC236}">
                    <a16:creationId xmlns:a16="http://schemas.microsoft.com/office/drawing/2014/main" id="{93D66935-F64F-43C0-A109-F7D18DE06DCF}"/>
                  </a:ext>
                </a:extLst>
              </p:cNvPr>
              <p:cNvPicPr/>
              <p:nvPr/>
            </p:nvPicPr>
            <p:blipFill>
              <a:blip r:embed="rId56"/>
              <a:stretch>
                <a:fillRect/>
              </a:stretch>
            </p:blipFill>
            <p:spPr>
              <a:xfrm>
                <a:off x="2022010" y="1698480"/>
                <a:ext cx="108000" cy="219600"/>
              </a:xfrm>
              <a:prstGeom prst="rect">
                <a:avLst/>
              </a:prstGeom>
            </p:spPr>
          </p:pic>
        </mc:Fallback>
      </mc:AlternateContent>
    </p:spTree>
    <p:extLst>
      <p:ext uri="{BB962C8B-B14F-4D97-AF65-F5344CB8AC3E}">
        <p14:creationId xmlns:p14="http://schemas.microsoft.com/office/powerpoint/2010/main" val="171009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6150"/>
            <a:ext cx="8915400" cy="124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91440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62</a:t>
            </a:fld>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EBC0DF5-2D48-4732-B60B-769AC3C98950}"/>
                  </a:ext>
                </a:extLst>
              </p14:cNvPr>
              <p14:cNvContentPartPr/>
              <p14:nvPr/>
            </p14:nvContentPartPr>
            <p14:xfrm>
              <a:off x="956050" y="2182320"/>
              <a:ext cx="8012880" cy="113040"/>
            </p14:xfrm>
          </p:contentPart>
        </mc:Choice>
        <mc:Fallback xmlns="">
          <p:pic>
            <p:nvPicPr>
              <p:cNvPr id="3" name="Ink 2">
                <a:extLst>
                  <a:ext uri="{FF2B5EF4-FFF2-40B4-BE49-F238E27FC236}">
                    <a16:creationId xmlns:a16="http://schemas.microsoft.com/office/drawing/2014/main" id="{0EBC0DF5-2D48-4732-B60B-769AC3C98950}"/>
                  </a:ext>
                </a:extLst>
              </p:cNvPr>
              <p:cNvPicPr/>
              <p:nvPr/>
            </p:nvPicPr>
            <p:blipFill>
              <a:blip r:embed="rId5"/>
              <a:stretch>
                <a:fillRect/>
              </a:stretch>
            </p:blipFill>
            <p:spPr>
              <a:xfrm>
                <a:off x="902410" y="2074680"/>
                <a:ext cx="81205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B5089A8-9F7A-426C-AE74-7194CE4C4D6E}"/>
                  </a:ext>
                </a:extLst>
              </p14:cNvPr>
              <p14:cNvContentPartPr/>
              <p14:nvPr/>
            </p14:nvContentPartPr>
            <p14:xfrm>
              <a:off x="363490" y="726480"/>
              <a:ext cx="4293720" cy="62280"/>
            </p14:xfrm>
          </p:contentPart>
        </mc:Choice>
        <mc:Fallback xmlns="">
          <p:pic>
            <p:nvPicPr>
              <p:cNvPr id="4" name="Ink 3">
                <a:extLst>
                  <a:ext uri="{FF2B5EF4-FFF2-40B4-BE49-F238E27FC236}">
                    <a16:creationId xmlns:a16="http://schemas.microsoft.com/office/drawing/2014/main" id="{8B5089A8-9F7A-426C-AE74-7194CE4C4D6E}"/>
                  </a:ext>
                </a:extLst>
              </p:cNvPr>
              <p:cNvPicPr/>
              <p:nvPr/>
            </p:nvPicPr>
            <p:blipFill>
              <a:blip r:embed="rId7"/>
              <a:stretch>
                <a:fillRect/>
              </a:stretch>
            </p:blipFill>
            <p:spPr>
              <a:xfrm>
                <a:off x="309850" y="618840"/>
                <a:ext cx="44013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5A939EBD-2539-4B16-9379-6D0393718F5B}"/>
                  </a:ext>
                </a:extLst>
              </p14:cNvPr>
              <p14:cNvContentPartPr/>
              <p14:nvPr/>
            </p14:nvContentPartPr>
            <p14:xfrm>
              <a:off x="6153370" y="704160"/>
              <a:ext cx="2256120" cy="37080"/>
            </p14:xfrm>
          </p:contentPart>
        </mc:Choice>
        <mc:Fallback xmlns="">
          <p:pic>
            <p:nvPicPr>
              <p:cNvPr id="5" name="Ink 4">
                <a:extLst>
                  <a:ext uri="{FF2B5EF4-FFF2-40B4-BE49-F238E27FC236}">
                    <a16:creationId xmlns:a16="http://schemas.microsoft.com/office/drawing/2014/main" id="{5A939EBD-2539-4B16-9379-6D0393718F5B}"/>
                  </a:ext>
                </a:extLst>
              </p:cNvPr>
              <p:cNvPicPr/>
              <p:nvPr/>
            </p:nvPicPr>
            <p:blipFill>
              <a:blip r:embed="rId9"/>
              <a:stretch>
                <a:fillRect/>
              </a:stretch>
            </p:blipFill>
            <p:spPr>
              <a:xfrm>
                <a:off x="6099370" y="596160"/>
                <a:ext cx="23637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9A80609-F0FA-43CD-90FE-9A08AB5476F4}"/>
                  </a:ext>
                </a:extLst>
              </p14:cNvPr>
              <p14:cNvContentPartPr/>
              <p14:nvPr/>
            </p14:nvContentPartPr>
            <p14:xfrm>
              <a:off x="8630170" y="731520"/>
              <a:ext cx="133200" cy="15120"/>
            </p14:xfrm>
          </p:contentPart>
        </mc:Choice>
        <mc:Fallback xmlns="">
          <p:pic>
            <p:nvPicPr>
              <p:cNvPr id="6" name="Ink 5">
                <a:extLst>
                  <a:ext uri="{FF2B5EF4-FFF2-40B4-BE49-F238E27FC236}">
                    <a16:creationId xmlns:a16="http://schemas.microsoft.com/office/drawing/2014/main" id="{79A80609-F0FA-43CD-90FE-9A08AB5476F4}"/>
                  </a:ext>
                </a:extLst>
              </p:cNvPr>
              <p:cNvPicPr/>
              <p:nvPr/>
            </p:nvPicPr>
            <p:blipFill>
              <a:blip r:embed="rId11"/>
              <a:stretch>
                <a:fillRect/>
              </a:stretch>
            </p:blipFill>
            <p:spPr>
              <a:xfrm>
                <a:off x="8576530" y="623880"/>
                <a:ext cx="240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13B7BC74-87B4-43ED-B478-97DE8CCA98C4}"/>
                  </a:ext>
                </a:extLst>
              </p14:cNvPr>
              <p14:cNvContentPartPr/>
              <p14:nvPr/>
            </p14:nvContentPartPr>
            <p14:xfrm>
              <a:off x="326050" y="1017360"/>
              <a:ext cx="1760400" cy="79200"/>
            </p14:xfrm>
          </p:contentPart>
        </mc:Choice>
        <mc:Fallback xmlns="">
          <p:pic>
            <p:nvPicPr>
              <p:cNvPr id="7" name="Ink 6">
                <a:extLst>
                  <a:ext uri="{FF2B5EF4-FFF2-40B4-BE49-F238E27FC236}">
                    <a16:creationId xmlns:a16="http://schemas.microsoft.com/office/drawing/2014/main" id="{13B7BC74-87B4-43ED-B478-97DE8CCA98C4}"/>
                  </a:ext>
                </a:extLst>
              </p:cNvPr>
              <p:cNvPicPr/>
              <p:nvPr/>
            </p:nvPicPr>
            <p:blipFill>
              <a:blip r:embed="rId13"/>
              <a:stretch>
                <a:fillRect/>
              </a:stretch>
            </p:blipFill>
            <p:spPr>
              <a:xfrm>
                <a:off x="272410" y="909720"/>
                <a:ext cx="1868040" cy="294840"/>
              </a:xfrm>
              <a:prstGeom prst="rect">
                <a:avLst/>
              </a:prstGeom>
            </p:spPr>
          </p:pic>
        </mc:Fallback>
      </mc:AlternateContent>
      <p:sp>
        <p:nvSpPr>
          <p:cNvPr id="10" name="Rectangle 9">
            <a:extLst>
              <a:ext uri="{FF2B5EF4-FFF2-40B4-BE49-F238E27FC236}">
                <a16:creationId xmlns:a16="http://schemas.microsoft.com/office/drawing/2014/main" id="{55D7E5D5-C003-40D0-A00D-4DDC5FDC5F7B}"/>
              </a:ext>
            </a:extLst>
          </p:cNvPr>
          <p:cNvSpPr/>
          <p:nvPr/>
        </p:nvSpPr>
        <p:spPr>
          <a:xfrm>
            <a:off x="0" y="457200"/>
            <a:ext cx="9144000" cy="23622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196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0" y="381000"/>
            <a:ext cx="8993541"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760840" y="63920"/>
            <a:ext cx="3359061" cy="369332"/>
          </a:xfrm>
          <a:prstGeom prst="rect">
            <a:avLst/>
          </a:prstGeom>
        </p:spPr>
        <p:txBody>
          <a:bodyPr wrap="none">
            <a:spAutoFit/>
          </a:bodyPr>
          <a:lstStyle/>
          <a:p>
            <a:r>
              <a:rPr lang="en-US" dirty="0"/>
              <a:t>Chu Ch. 3 p. 53  FPGA Prototyping</a:t>
            </a:r>
          </a:p>
        </p:txBody>
      </p:sp>
      <p:sp>
        <p:nvSpPr>
          <p:cNvPr id="2" name="Rectangle 1"/>
          <p:cNvSpPr/>
          <p:nvPr/>
        </p:nvSpPr>
        <p:spPr>
          <a:xfrm>
            <a:off x="76200" y="3733800"/>
            <a:ext cx="8839200" cy="6096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E3CAC75A-F3F1-4A01-BD63-E3788D91043A}" type="slidenum">
              <a:rPr lang="en-US" smtClean="0"/>
              <a:pPr/>
              <a:t>63</a:t>
            </a:fld>
            <a:endParaRPr lang="en-US"/>
          </a:p>
        </p:txBody>
      </p:sp>
      <p:sp>
        <p:nvSpPr>
          <p:cNvPr id="10" name="Rectangle 9">
            <a:extLst>
              <a:ext uri="{FF2B5EF4-FFF2-40B4-BE49-F238E27FC236}">
                <a16:creationId xmlns:a16="http://schemas.microsoft.com/office/drawing/2014/main" id="{4754D4CA-154D-4A80-84C1-C44BC76E6497}"/>
              </a:ext>
            </a:extLst>
          </p:cNvPr>
          <p:cNvSpPr/>
          <p:nvPr/>
        </p:nvSpPr>
        <p:spPr>
          <a:xfrm>
            <a:off x="62940" y="838200"/>
            <a:ext cx="8839200" cy="12954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6E1E28DC-9693-40FA-9C70-17B97D1BE8BB}"/>
                  </a:ext>
                </a:extLst>
              </p14:cNvPr>
              <p14:cNvContentPartPr/>
              <p14:nvPr/>
            </p14:nvContentPartPr>
            <p14:xfrm>
              <a:off x="167290" y="4776840"/>
              <a:ext cx="8655480" cy="93960"/>
            </p14:xfrm>
          </p:contentPart>
        </mc:Choice>
        <mc:Fallback xmlns="">
          <p:pic>
            <p:nvPicPr>
              <p:cNvPr id="9" name="Ink 8">
                <a:extLst>
                  <a:ext uri="{FF2B5EF4-FFF2-40B4-BE49-F238E27FC236}">
                    <a16:creationId xmlns:a16="http://schemas.microsoft.com/office/drawing/2014/main" id="{6E1E28DC-9693-40FA-9C70-17B97D1BE8BB}"/>
                  </a:ext>
                </a:extLst>
              </p:cNvPr>
              <p:cNvPicPr/>
              <p:nvPr/>
            </p:nvPicPr>
            <p:blipFill>
              <a:blip r:embed="rId4"/>
              <a:stretch>
                <a:fillRect/>
              </a:stretch>
            </p:blipFill>
            <p:spPr>
              <a:xfrm>
                <a:off x="113650" y="4669200"/>
                <a:ext cx="87631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3F9BE195-83CE-462B-B845-30184396118B}"/>
                  </a:ext>
                </a:extLst>
              </p14:cNvPr>
              <p14:cNvContentPartPr/>
              <p14:nvPr/>
            </p14:nvContentPartPr>
            <p14:xfrm>
              <a:off x="190690" y="5056200"/>
              <a:ext cx="2745720" cy="42840"/>
            </p14:xfrm>
          </p:contentPart>
        </mc:Choice>
        <mc:Fallback xmlns="">
          <p:pic>
            <p:nvPicPr>
              <p:cNvPr id="11" name="Ink 10">
                <a:extLst>
                  <a:ext uri="{FF2B5EF4-FFF2-40B4-BE49-F238E27FC236}">
                    <a16:creationId xmlns:a16="http://schemas.microsoft.com/office/drawing/2014/main" id="{3F9BE195-83CE-462B-B845-30184396118B}"/>
                  </a:ext>
                </a:extLst>
              </p:cNvPr>
              <p:cNvPicPr/>
              <p:nvPr/>
            </p:nvPicPr>
            <p:blipFill>
              <a:blip r:embed="rId6"/>
              <a:stretch>
                <a:fillRect/>
              </a:stretch>
            </p:blipFill>
            <p:spPr>
              <a:xfrm>
                <a:off x="137050" y="4948560"/>
                <a:ext cx="28533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CE818FB1-0CC4-4828-92BD-DB997AEBCC2C}"/>
                  </a:ext>
                </a:extLst>
              </p14:cNvPr>
              <p14:cNvContentPartPr/>
              <p14:nvPr/>
            </p14:nvContentPartPr>
            <p14:xfrm>
              <a:off x="3125410" y="5084280"/>
              <a:ext cx="5186160" cy="84960"/>
            </p14:xfrm>
          </p:contentPart>
        </mc:Choice>
        <mc:Fallback xmlns="">
          <p:pic>
            <p:nvPicPr>
              <p:cNvPr id="12" name="Ink 11">
                <a:extLst>
                  <a:ext uri="{FF2B5EF4-FFF2-40B4-BE49-F238E27FC236}">
                    <a16:creationId xmlns:a16="http://schemas.microsoft.com/office/drawing/2014/main" id="{CE818FB1-0CC4-4828-92BD-DB997AEBCC2C}"/>
                  </a:ext>
                </a:extLst>
              </p:cNvPr>
              <p:cNvPicPr/>
              <p:nvPr/>
            </p:nvPicPr>
            <p:blipFill>
              <a:blip r:embed="rId8"/>
              <a:stretch>
                <a:fillRect/>
              </a:stretch>
            </p:blipFill>
            <p:spPr>
              <a:xfrm>
                <a:off x="3071410" y="4976640"/>
                <a:ext cx="52938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2A34BE66-DF7B-43DC-B0F9-F84C9372847F}"/>
                  </a:ext>
                </a:extLst>
              </p14:cNvPr>
              <p14:cNvContentPartPr/>
              <p14:nvPr/>
            </p14:nvContentPartPr>
            <p14:xfrm>
              <a:off x="190690" y="1902240"/>
              <a:ext cx="3086640" cy="71280"/>
            </p14:xfrm>
          </p:contentPart>
        </mc:Choice>
        <mc:Fallback xmlns="">
          <p:pic>
            <p:nvPicPr>
              <p:cNvPr id="13" name="Ink 12">
                <a:extLst>
                  <a:ext uri="{FF2B5EF4-FFF2-40B4-BE49-F238E27FC236}">
                    <a16:creationId xmlns:a16="http://schemas.microsoft.com/office/drawing/2014/main" id="{2A34BE66-DF7B-43DC-B0F9-F84C9372847F}"/>
                  </a:ext>
                </a:extLst>
              </p:cNvPr>
              <p:cNvPicPr/>
              <p:nvPr/>
            </p:nvPicPr>
            <p:blipFill>
              <a:blip r:embed="rId10"/>
              <a:stretch>
                <a:fillRect/>
              </a:stretch>
            </p:blipFill>
            <p:spPr>
              <a:xfrm>
                <a:off x="137050" y="1794600"/>
                <a:ext cx="31942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5019486B-087E-496F-8AC0-B77748157CEB}"/>
                  </a:ext>
                </a:extLst>
              </p14:cNvPr>
              <p14:cNvContentPartPr/>
              <p14:nvPr/>
            </p14:nvContentPartPr>
            <p14:xfrm>
              <a:off x="8322370" y="1651320"/>
              <a:ext cx="483120" cy="41400"/>
            </p14:xfrm>
          </p:contentPart>
        </mc:Choice>
        <mc:Fallback xmlns="">
          <p:pic>
            <p:nvPicPr>
              <p:cNvPr id="14" name="Ink 13">
                <a:extLst>
                  <a:ext uri="{FF2B5EF4-FFF2-40B4-BE49-F238E27FC236}">
                    <a16:creationId xmlns:a16="http://schemas.microsoft.com/office/drawing/2014/main" id="{5019486B-087E-496F-8AC0-B77748157CEB}"/>
                  </a:ext>
                </a:extLst>
              </p:cNvPr>
              <p:cNvPicPr/>
              <p:nvPr/>
            </p:nvPicPr>
            <p:blipFill>
              <a:blip r:embed="rId12"/>
              <a:stretch>
                <a:fillRect/>
              </a:stretch>
            </p:blipFill>
            <p:spPr>
              <a:xfrm>
                <a:off x="8268730" y="1543320"/>
                <a:ext cx="590760" cy="257040"/>
              </a:xfrm>
              <a:prstGeom prst="rect">
                <a:avLst/>
              </a:prstGeom>
            </p:spPr>
          </p:pic>
        </mc:Fallback>
      </mc:AlternateContent>
    </p:spTree>
    <p:extLst>
      <p:ext uri="{BB962C8B-B14F-4D97-AF65-F5344CB8AC3E}">
        <p14:creationId xmlns:p14="http://schemas.microsoft.com/office/powerpoint/2010/main" val="8140879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790322" cy="436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419600"/>
            <a:ext cx="760095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715000" y="4648200"/>
            <a:ext cx="2421176" cy="369332"/>
          </a:xfrm>
          <a:prstGeom prst="rect">
            <a:avLst/>
          </a:prstGeom>
          <a:noFill/>
        </p:spPr>
        <p:txBody>
          <a:bodyPr wrap="none" rtlCol="0">
            <a:spAutoFit/>
          </a:bodyPr>
          <a:lstStyle/>
          <a:p>
            <a:r>
              <a:rPr lang="en-US" dirty="0">
                <a:solidFill>
                  <a:srgbClr val="00B050"/>
                </a:solidFill>
              </a:rPr>
              <a:t>-- extend vector by 1 bit</a:t>
            </a:r>
          </a:p>
        </p:txBody>
      </p:sp>
      <p:sp>
        <p:nvSpPr>
          <p:cNvPr id="3" name="Slide Number Placeholder 2"/>
          <p:cNvSpPr>
            <a:spLocks noGrp="1"/>
          </p:cNvSpPr>
          <p:nvPr>
            <p:ph type="sldNum" sz="quarter" idx="12"/>
          </p:nvPr>
        </p:nvSpPr>
        <p:spPr/>
        <p:txBody>
          <a:bodyPr/>
          <a:lstStyle/>
          <a:p>
            <a:fld id="{E3CAC75A-F3F1-4A01-BD63-E3788D91043A}" type="slidenum">
              <a:rPr lang="en-US" smtClean="0"/>
              <a:pPr/>
              <a:t>64</a:t>
            </a:fld>
            <a:endParaRPr lang="en-US"/>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B41F6C91-CEC5-4499-980E-0CB1AF4B6BEA}"/>
                  </a:ext>
                </a:extLst>
              </p14:cNvPr>
              <p14:cNvContentPartPr/>
              <p14:nvPr/>
            </p14:nvContentPartPr>
            <p14:xfrm>
              <a:off x="5453170" y="424440"/>
              <a:ext cx="1047240" cy="42480"/>
            </p14:xfrm>
          </p:contentPart>
        </mc:Choice>
        <mc:Fallback xmlns="">
          <p:pic>
            <p:nvPicPr>
              <p:cNvPr id="11" name="Ink 10">
                <a:extLst>
                  <a:ext uri="{FF2B5EF4-FFF2-40B4-BE49-F238E27FC236}">
                    <a16:creationId xmlns:a16="http://schemas.microsoft.com/office/drawing/2014/main" id="{B41F6C91-CEC5-4499-980E-0CB1AF4B6BEA}"/>
                  </a:ext>
                </a:extLst>
              </p:cNvPr>
              <p:cNvPicPr/>
              <p:nvPr/>
            </p:nvPicPr>
            <p:blipFill>
              <a:blip r:embed="rId5"/>
              <a:stretch>
                <a:fillRect/>
              </a:stretch>
            </p:blipFill>
            <p:spPr>
              <a:xfrm>
                <a:off x="5399530" y="316440"/>
                <a:ext cx="1154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0C7406B-4D17-402B-AB3F-7339D1A3E1E1}"/>
                  </a:ext>
                </a:extLst>
              </p14:cNvPr>
              <p14:cNvContentPartPr/>
              <p14:nvPr/>
            </p14:nvContentPartPr>
            <p14:xfrm>
              <a:off x="5126650" y="2238840"/>
              <a:ext cx="132480" cy="19800"/>
            </p14:xfrm>
          </p:contentPart>
        </mc:Choice>
        <mc:Fallback xmlns="">
          <p:pic>
            <p:nvPicPr>
              <p:cNvPr id="12" name="Ink 11">
                <a:extLst>
                  <a:ext uri="{FF2B5EF4-FFF2-40B4-BE49-F238E27FC236}">
                    <a16:creationId xmlns:a16="http://schemas.microsoft.com/office/drawing/2014/main" id="{B0C7406B-4D17-402B-AB3F-7339D1A3E1E1}"/>
                  </a:ext>
                </a:extLst>
              </p:cNvPr>
              <p:cNvPicPr/>
              <p:nvPr/>
            </p:nvPicPr>
            <p:blipFill>
              <a:blip r:embed="rId7"/>
              <a:stretch>
                <a:fillRect/>
              </a:stretch>
            </p:blipFill>
            <p:spPr>
              <a:xfrm>
                <a:off x="5072650" y="2130840"/>
                <a:ext cx="240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00FD094-D860-4905-8DE9-1831BCF446F8}"/>
                  </a:ext>
                </a:extLst>
              </p14:cNvPr>
              <p14:cNvContentPartPr/>
              <p14:nvPr/>
            </p14:nvContentPartPr>
            <p14:xfrm>
              <a:off x="5112970" y="2838600"/>
              <a:ext cx="167040" cy="16200"/>
            </p14:xfrm>
          </p:contentPart>
        </mc:Choice>
        <mc:Fallback xmlns="">
          <p:pic>
            <p:nvPicPr>
              <p:cNvPr id="13" name="Ink 12">
                <a:extLst>
                  <a:ext uri="{FF2B5EF4-FFF2-40B4-BE49-F238E27FC236}">
                    <a16:creationId xmlns:a16="http://schemas.microsoft.com/office/drawing/2014/main" id="{000FD094-D860-4905-8DE9-1831BCF446F8}"/>
                  </a:ext>
                </a:extLst>
              </p:cNvPr>
              <p:cNvPicPr/>
              <p:nvPr/>
            </p:nvPicPr>
            <p:blipFill>
              <a:blip r:embed="rId9"/>
              <a:stretch>
                <a:fillRect/>
              </a:stretch>
            </p:blipFill>
            <p:spPr>
              <a:xfrm>
                <a:off x="5058970" y="2730960"/>
                <a:ext cx="2746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99FB1093-898B-49EE-9612-840A4C67B9FA}"/>
                  </a:ext>
                </a:extLst>
              </p14:cNvPr>
              <p14:cNvContentPartPr/>
              <p14:nvPr/>
            </p14:nvContentPartPr>
            <p14:xfrm>
              <a:off x="5751970" y="5691240"/>
              <a:ext cx="138600" cy="27720"/>
            </p14:xfrm>
          </p:contentPart>
        </mc:Choice>
        <mc:Fallback xmlns="">
          <p:pic>
            <p:nvPicPr>
              <p:cNvPr id="14" name="Ink 13">
                <a:extLst>
                  <a:ext uri="{FF2B5EF4-FFF2-40B4-BE49-F238E27FC236}">
                    <a16:creationId xmlns:a16="http://schemas.microsoft.com/office/drawing/2014/main" id="{99FB1093-898B-49EE-9612-840A4C67B9FA}"/>
                  </a:ext>
                </a:extLst>
              </p:cNvPr>
              <p:cNvPicPr/>
              <p:nvPr/>
            </p:nvPicPr>
            <p:blipFill>
              <a:blip r:embed="rId11"/>
              <a:stretch>
                <a:fillRect/>
              </a:stretch>
            </p:blipFill>
            <p:spPr>
              <a:xfrm>
                <a:off x="5698330" y="5583240"/>
                <a:ext cx="2462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89D1E73-A47C-4D6A-8D2F-6A6B1A136F73}"/>
                  </a:ext>
                </a:extLst>
              </p14:cNvPr>
              <p14:cNvContentPartPr/>
              <p14:nvPr/>
            </p14:nvContentPartPr>
            <p14:xfrm>
              <a:off x="3354010" y="5994360"/>
              <a:ext cx="120960" cy="18720"/>
            </p14:xfrm>
          </p:contentPart>
        </mc:Choice>
        <mc:Fallback xmlns="">
          <p:pic>
            <p:nvPicPr>
              <p:cNvPr id="15" name="Ink 14">
                <a:extLst>
                  <a:ext uri="{FF2B5EF4-FFF2-40B4-BE49-F238E27FC236}">
                    <a16:creationId xmlns:a16="http://schemas.microsoft.com/office/drawing/2014/main" id="{989D1E73-A47C-4D6A-8D2F-6A6B1A136F73}"/>
                  </a:ext>
                </a:extLst>
              </p:cNvPr>
              <p:cNvPicPr/>
              <p:nvPr/>
            </p:nvPicPr>
            <p:blipFill>
              <a:blip r:embed="rId13"/>
              <a:stretch>
                <a:fillRect/>
              </a:stretch>
            </p:blipFill>
            <p:spPr>
              <a:xfrm>
                <a:off x="3300370" y="5886720"/>
                <a:ext cx="2286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F3540618-D0FF-47EB-8955-F95F007E5C16}"/>
                  </a:ext>
                </a:extLst>
              </p14:cNvPr>
              <p14:cNvContentPartPr/>
              <p14:nvPr/>
            </p14:nvContentPartPr>
            <p14:xfrm>
              <a:off x="3358690" y="6087960"/>
              <a:ext cx="105480" cy="360"/>
            </p14:xfrm>
          </p:contentPart>
        </mc:Choice>
        <mc:Fallback xmlns="">
          <p:pic>
            <p:nvPicPr>
              <p:cNvPr id="16" name="Ink 15">
                <a:extLst>
                  <a:ext uri="{FF2B5EF4-FFF2-40B4-BE49-F238E27FC236}">
                    <a16:creationId xmlns:a16="http://schemas.microsoft.com/office/drawing/2014/main" id="{F3540618-D0FF-47EB-8955-F95F007E5C16}"/>
                  </a:ext>
                </a:extLst>
              </p:cNvPr>
              <p:cNvPicPr/>
              <p:nvPr/>
            </p:nvPicPr>
            <p:blipFill>
              <a:blip r:embed="rId15"/>
              <a:stretch>
                <a:fillRect/>
              </a:stretch>
            </p:blipFill>
            <p:spPr>
              <a:xfrm>
                <a:off x="3304690" y="5980320"/>
                <a:ext cx="213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A66CAA12-44C0-4FA6-A57F-14C4AC431419}"/>
                  </a:ext>
                </a:extLst>
              </p14:cNvPr>
              <p14:cNvContentPartPr/>
              <p14:nvPr/>
            </p14:nvContentPartPr>
            <p14:xfrm>
              <a:off x="6536050" y="4240440"/>
              <a:ext cx="155880" cy="18720"/>
            </p14:xfrm>
          </p:contentPart>
        </mc:Choice>
        <mc:Fallback xmlns="">
          <p:pic>
            <p:nvPicPr>
              <p:cNvPr id="17" name="Ink 16">
                <a:extLst>
                  <a:ext uri="{FF2B5EF4-FFF2-40B4-BE49-F238E27FC236}">
                    <a16:creationId xmlns:a16="http://schemas.microsoft.com/office/drawing/2014/main" id="{A66CAA12-44C0-4FA6-A57F-14C4AC431419}"/>
                  </a:ext>
                </a:extLst>
              </p:cNvPr>
              <p:cNvPicPr/>
              <p:nvPr/>
            </p:nvPicPr>
            <p:blipFill>
              <a:blip r:embed="rId17"/>
              <a:stretch>
                <a:fillRect/>
              </a:stretch>
            </p:blipFill>
            <p:spPr>
              <a:xfrm>
                <a:off x="6482050" y="4132800"/>
                <a:ext cx="263520" cy="234360"/>
              </a:xfrm>
              <a:prstGeom prst="rect">
                <a:avLst/>
              </a:prstGeom>
            </p:spPr>
          </p:pic>
        </mc:Fallback>
      </mc:AlternateContent>
    </p:spTree>
    <p:extLst>
      <p:ext uri="{BB962C8B-B14F-4D97-AF65-F5344CB8AC3E}">
        <p14:creationId xmlns:p14="http://schemas.microsoft.com/office/powerpoint/2010/main" val="2013964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4" y="533400"/>
            <a:ext cx="8980626"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65</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B5708FD-90DB-4550-9910-92AE530D0C92}"/>
                  </a:ext>
                </a:extLst>
              </p14:cNvPr>
              <p14:cNvContentPartPr/>
              <p14:nvPr/>
            </p14:nvContentPartPr>
            <p14:xfrm>
              <a:off x="181690" y="727560"/>
              <a:ext cx="2666880" cy="51840"/>
            </p14:xfrm>
          </p:contentPart>
        </mc:Choice>
        <mc:Fallback xmlns="">
          <p:pic>
            <p:nvPicPr>
              <p:cNvPr id="3" name="Ink 2">
                <a:extLst>
                  <a:ext uri="{FF2B5EF4-FFF2-40B4-BE49-F238E27FC236}">
                    <a16:creationId xmlns:a16="http://schemas.microsoft.com/office/drawing/2014/main" id="{4B5708FD-90DB-4550-9910-92AE530D0C92}"/>
                  </a:ext>
                </a:extLst>
              </p:cNvPr>
              <p:cNvPicPr/>
              <p:nvPr/>
            </p:nvPicPr>
            <p:blipFill>
              <a:blip r:embed="rId4"/>
              <a:stretch>
                <a:fillRect/>
              </a:stretch>
            </p:blipFill>
            <p:spPr>
              <a:xfrm>
                <a:off x="127690" y="619560"/>
                <a:ext cx="27745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3EE88C8-F131-44B2-A32B-CB3140F59F25}"/>
                  </a:ext>
                </a:extLst>
              </p14:cNvPr>
              <p14:cNvContentPartPr/>
              <p14:nvPr/>
            </p14:nvContentPartPr>
            <p14:xfrm>
              <a:off x="8602450" y="946800"/>
              <a:ext cx="173160" cy="9360"/>
            </p14:xfrm>
          </p:contentPart>
        </mc:Choice>
        <mc:Fallback xmlns="">
          <p:pic>
            <p:nvPicPr>
              <p:cNvPr id="4" name="Ink 3">
                <a:extLst>
                  <a:ext uri="{FF2B5EF4-FFF2-40B4-BE49-F238E27FC236}">
                    <a16:creationId xmlns:a16="http://schemas.microsoft.com/office/drawing/2014/main" id="{83EE88C8-F131-44B2-A32B-CB3140F59F25}"/>
                  </a:ext>
                </a:extLst>
              </p:cNvPr>
              <p:cNvPicPr/>
              <p:nvPr/>
            </p:nvPicPr>
            <p:blipFill>
              <a:blip r:embed="rId6"/>
              <a:stretch>
                <a:fillRect/>
              </a:stretch>
            </p:blipFill>
            <p:spPr>
              <a:xfrm>
                <a:off x="8548810" y="839160"/>
                <a:ext cx="280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236CB3D2-A536-4FC2-AE72-EEF7D0DB30A5}"/>
                  </a:ext>
                </a:extLst>
              </p14:cNvPr>
              <p14:cNvContentPartPr/>
              <p14:nvPr/>
            </p14:nvContentPartPr>
            <p14:xfrm>
              <a:off x="1310650" y="1296360"/>
              <a:ext cx="3147480" cy="70920"/>
            </p14:xfrm>
          </p:contentPart>
        </mc:Choice>
        <mc:Fallback xmlns="">
          <p:pic>
            <p:nvPicPr>
              <p:cNvPr id="5" name="Ink 4">
                <a:extLst>
                  <a:ext uri="{FF2B5EF4-FFF2-40B4-BE49-F238E27FC236}">
                    <a16:creationId xmlns:a16="http://schemas.microsoft.com/office/drawing/2014/main" id="{236CB3D2-A536-4FC2-AE72-EEF7D0DB30A5}"/>
                  </a:ext>
                </a:extLst>
              </p:cNvPr>
              <p:cNvPicPr/>
              <p:nvPr/>
            </p:nvPicPr>
            <p:blipFill>
              <a:blip r:embed="rId8"/>
              <a:stretch>
                <a:fillRect/>
              </a:stretch>
            </p:blipFill>
            <p:spPr>
              <a:xfrm>
                <a:off x="1256650" y="1188360"/>
                <a:ext cx="3255120" cy="286560"/>
              </a:xfrm>
              <a:prstGeom prst="rect">
                <a:avLst/>
              </a:prstGeom>
            </p:spPr>
          </p:pic>
        </mc:Fallback>
      </mc:AlternateContent>
      <p:sp>
        <p:nvSpPr>
          <p:cNvPr id="6" name="Rectangle 5">
            <a:extLst>
              <a:ext uri="{FF2B5EF4-FFF2-40B4-BE49-F238E27FC236}">
                <a16:creationId xmlns:a16="http://schemas.microsoft.com/office/drawing/2014/main" id="{8003D008-0DF9-49F8-B865-B09DDAFA6C48}"/>
              </a:ext>
            </a:extLst>
          </p:cNvPr>
          <p:cNvSpPr/>
          <p:nvPr/>
        </p:nvSpPr>
        <p:spPr>
          <a:xfrm>
            <a:off x="76200" y="457200"/>
            <a:ext cx="8839200" cy="16002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F2512D22-A90E-4CEF-BE9B-52837FE24B53}"/>
                  </a:ext>
                </a:extLst>
              </p14:cNvPr>
              <p14:cNvContentPartPr/>
              <p14:nvPr/>
            </p14:nvContentPartPr>
            <p14:xfrm>
              <a:off x="3871690" y="2109960"/>
              <a:ext cx="4920480" cy="158040"/>
            </p14:xfrm>
          </p:contentPart>
        </mc:Choice>
        <mc:Fallback xmlns="">
          <p:pic>
            <p:nvPicPr>
              <p:cNvPr id="7" name="Ink 6">
                <a:extLst>
                  <a:ext uri="{FF2B5EF4-FFF2-40B4-BE49-F238E27FC236}">
                    <a16:creationId xmlns:a16="http://schemas.microsoft.com/office/drawing/2014/main" id="{F2512D22-A90E-4CEF-BE9B-52837FE24B53}"/>
                  </a:ext>
                </a:extLst>
              </p:cNvPr>
              <p:cNvPicPr/>
              <p:nvPr/>
            </p:nvPicPr>
            <p:blipFill>
              <a:blip r:embed="rId10"/>
              <a:stretch>
                <a:fillRect/>
              </a:stretch>
            </p:blipFill>
            <p:spPr>
              <a:xfrm>
                <a:off x="3817690" y="2002320"/>
                <a:ext cx="5028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893BAEE0-0821-4D2A-8D74-6D1B0278BE05}"/>
                  </a:ext>
                </a:extLst>
              </p14:cNvPr>
              <p14:cNvContentPartPr/>
              <p14:nvPr/>
            </p14:nvContentPartPr>
            <p14:xfrm>
              <a:off x="176650" y="2464200"/>
              <a:ext cx="1789200" cy="50400"/>
            </p14:xfrm>
          </p:contentPart>
        </mc:Choice>
        <mc:Fallback xmlns="">
          <p:pic>
            <p:nvPicPr>
              <p:cNvPr id="8" name="Ink 7">
                <a:extLst>
                  <a:ext uri="{FF2B5EF4-FFF2-40B4-BE49-F238E27FC236}">
                    <a16:creationId xmlns:a16="http://schemas.microsoft.com/office/drawing/2014/main" id="{893BAEE0-0821-4D2A-8D74-6D1B0278BE05}"/>
                  </a:ext>
                </a:extLst>
              </p:cNvPr>
              <p:cNvPicPr/>
              <p:nvPr/>
            </p:nvPicPr>
            <p:blipFill>
              <a:blip r:embed="rId12"/>
              <a:stretch>
                <a:fillRect/>
              </a:stretch>
            </p:blipFill>
            <p:spPr>
              <a:xfrm>
                <a:off x="123010" y="2356560"/>
                <a:ext cx="1896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4F5B88C7-81DA-4C8F-8C16-34A9D6165E20}"/>
                  </a:ext>
                </a:extLst>
              </p14:cNvPr>
              <p14:cNvContentPartPr/>
              <p14:nvPr/>
            </p14:nvContentPartPr>
            <p14:xfrm>
              <a:off x="251530" y="6246360"/>
              <a:ext cx="6089400" cy="122760"/>
            </p14:xfrm>
          </p:contentPart>
        </mc:Choice>
        <mc:Fallback xmlns="">
          <p:pic>
            <p:nvPicPr>
              <p:cNvPr id="13" name="Ink 12">
                <a:extLst>
                  <a:ext uri="{FF2B5EF4-FFF2-40B4-BE49-F238E27FC236}">
                    <a16:creationId xmlns:a16="http://schemas.microsoft.com/office/drawing/2014/main" id="{4F5B88C7-81DA-4C8F-8C16-34A9D6165E20}"/>
                  </a:ext>
                </a:extLst>
              </p:cNvPr>
              <p:cNvPicPr/>
              <p:nvPr/>
            </p:nvPicPr>
            <p:blipFill>
              <a:blip r:embed="rId14"/>
              <a:stretch>
                <a:fillRect/>
              </a:stretch>
            </p:blipFill>
            <p:spPr>
              <a:xfrm>
                <a:off x="197890" y="6138360"/>
                <a:ext cx="619704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BD08CDAC-CAC3-4D2A-9B05-6CDBC44EAD6E}"/>
                  </a:ext>
                </a:extLst>
              </p14:cNvPr>
              <p14:cNvContentPartPr/>
              <p14:nvPr/>
            </p14:nvContentPartPr>
            <p14:xfrm>
              <a:off x="5322850" y="5210280"/>
              <a:ext cx="370800" cy="19440"/>
            </p14:xfrm>
          </p:contentPart>
        </mc:Choice>
        <mc:Fallback xmlns="">
          <p:pic>
            <p:nvPicPr>
              <p:cNvPr id="18" name="Ink 17">
                <a:extLst>
                  <a:ext uri="{FF2B5EF4-FFF2-40B4-BE49-F238E27FC236}">
                    <a16:creationId xmlns:a16="http://schemas.microsoft.com/office/drawing/2014/main" id="{BD08CDAC-CAC3-4D2A-9B05-6CDBC44EAD6E}"/>
                  </a:ext>
                </a:extLst>
              </p:cNvPr>
              <p:cNvPicPr/>
              <p:nvPr/>
            </p:nvPicPr>
            <p:blipFill>
              <a:blip r:embed="rId16"/>
              <a:stretch>
                <a:fillRect/>
              </a:stretch>
            </p:blipFill>
            <p:spPr>
              <a:xfrm>
                <a:off x="5268850" y="5102640"/>
                <a:ext cx="4784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600257CA-BE65-4591-9A33-699CA0A35998}"/>
                  </a:ext>
                </a:extLst>
              </p14:cNvPr>
              <p14:cNvContentPartPr/>
              <p14:nvPr/>
            </p14:nvContentPartPr>
            <p14:xfrm>
              <a:off x="3139450" y="5472000"/>
              <a:ext cx="159480" cy="5040"/>
            </p14:xfrm>
          </p:contentPart>
        </mc:Choice>
        <mc:Fallback xmlns="">
          <p:pic>
            <p:nvPicPr>
              <p:cNvPr id="19" name="Ink 18">
                <a:extLst>
                  <a:ext uri="{FF2B5EF4-FFF2-40B4-BE49-F238E27FC236}">
                    <a16:creationId xmlns:a16="http://schemas.microsoft.com/office/drawing/2014/main" id="{600257CA-BE65-4591-9A33-699CA0A35998}"/>
                  </a:ext>
                </a:extLst>
              </p:cNvPr>
              <p:cNvPicPr/>
              <p:nvPr/>
            </p:nvPicPr>
            <p:blipFill>
              <a:blip r:embed="rId18"/>
              <a:stretch>
                <a:fillRect/>
              </a:stretch>
            </p:blipFill>
            <p:spPr>
              <a:xfrm>
                <a:off x="3085450" y="5364360"/>
                <a:ext cx="2671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6AD83D17-0B6D-4638-91C9-44C3B222E991}"/>
                  </a:ext>
                </a:extLst>
              </p14:cNvPr>
              <p14:cNvContentPartPr/>
              <p14:nvPr/>
            </p14:nvContentPartPr>
            <p14:xfrm>
              <a:off x="3125410" y="5538960"/>
              <a:ext cx="183600" cy="17280"/>
            </p14:xfrm>
          </p:contentPart>
        </mc:Choice>
        <mc:Fallback xmlns="">
          <p:pic>
            <p:nvPicPr>
              <p:cNvPr id="20" name="Ink 19">
                <a:extLst>
                  <a:ext uri="{FF2B5EF4-FFF2-40B4-BE49-F238E27FC236}">
                    <a16:creationId xmlns:a16="http://schemas.microsoft.com/office/drawing/2014/main" id="{6AD83D17-0B6D-4638-91C9-44C3B222E991}"/>
                  </a:ext>
                </a:extLst>
              </p:cNvPr>
              <p:cNvPicPr/>
              <p:nvPr/>
            </p:nvPicPr>
            <p:blipFill>
              <a:blip r:embed="rId20"/>
              <a:stretch>
                <a:fillRect/>
              </a:stretch>
            </p:blipFill>
            <p:spPr>
              <a:xfrm>
                <a:off x="3071410" y="5431320"/>
                <a:ext cx="2912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3E3F05CC-0AC5-4A5C-9C09-F859D8457FBF}"/>
                  </a:ext>
                </a:extLst>
              </p14:cNvPr>
              <p14:cNvContentPartPr/>
              <p14:nvPr/>
            </p14:nvContentPartPr>
            <p14:xfrm>
              <a:off x="5397370" y="2976120"/>
              <a:ext cx="710280" cy="20880"/>
            </p14:xfrm>
          </p:contentPart>
        </mc:Choice>
        <mc:Fallback xmlns="">
          <p:pic>
            <p:nvPicPr>
              <p:cNvPr id="21" name="Ink 20">
                <a:extLst>
                  <a:ext uri="{FF2B5EF4-FFF2-40B4-BE49-F238E27FC236}">
                    <a16:creationId xmlns:a16="http://schemas.microsoft.com/office/drawing/2014/main" id="{3E3F05CC-0AC5-4A5C-9C09-F859D8457FBF}"/>
                  </a:ext>
                </a:extLst>
              </p:cNvPr>
              <p:cNvPicPr/>
              <p:nvPr/>
            </p:nvPicPr>
            <p:blipFill>
              <a:blip r:embed="rId22"/>
              <a:stretch>
                <a:fillRect/>
              </a:stretch>
            </p:blipFill>
            <p:spPr>
              <a:xfrm>
                <a:off x="5343370" y="2868480"/>
                <a:ext cx="8179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9601D1B-25CD-4E4A-B519-61DC7ADC0822}"/>
                  </a:ext>
                </a:extLst>
              </p14:cNvPr>
              <p14:cNvContentPartPr/>
              <p14:nvPr/>
            </p14:nvContentPartPr>
            <p14:xfrm>
              <a:off x="993490" y="3596040"/>
              <a:ext cx="3298680" cy="43920"/>
            </p14:xfrm>
          </p:contentPart>
        </mc:Choice>
        <mc:Fallback xmlns="">
          <p:pic>
            <p:nvPicPr>
              <p:cNvPr id="22" name="Ink 21">
                <a:extLst>
                  <a:ext uri="{FF2B5EF4-FFF2-40B4-BE49-F238E27FC236}">
                    <a16:creationId xmlns:a16="http://schemas.microsoft.com/office/drawing/2014/main" id="{99601D1B-25CD-4E4A-B519-61DC7ADC0822}"/>
                  </a:ext>
                </a:extLst>
              </p:cNvPr>
              <p:cNvPicPr/>
              <p:nvPr/>
            </p:nvPicPr>
            <p:blipFill>
              <a:blip r:embed="rId24"/>
              <a:stretch>
                <a:fillRect/>
              </a:stretch>
            </p:blipFill>
            <p:spPr>
              <a:xfrm>
                <a:off x="939850" y="3488400"/>
                <a:ext cx="34063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073ED807-92A5-4567-815B-15F2F4FFF75D}"/>
                  </a:ext>
                </a:extLst>
              </p14:cNvPr>
              <p14:cNvContentPartPr/>
              <p14:nvPr/>
            </p14:nvContentPartPr>
            <p14:xfrm>
              <a:off x="979450" y="3628800"/>
              <a:ext cx="2090880" cy="33480"/>
            </p14:xfrm>
          </p:contentPart>
        </mc:Choice>
        <mc:Fallback xmlns="">
          <p:pic>
            <p:nvPicPr>
              <p:cNvPr id="23" name="Ink 22">
                <a:extLst>
                  <a:ext uri="{FF2B5EF4-FFF2-40B4-BE49-F238E27FC236}">
                    <a16:creationId xmlns:a16="http://schemas.microsoft.com/office/drawing/2014/main" id="{073ED807-92A5-4567-815B-15F2F4FFF75D}"/>
                  </a:ext>
                </a:extLst>
              </p:cNvPr>
              <p:cNvPicPr/>
              <p:nvPr/>
            </p:nvPicPr>
            <p:blipFill>
              <a:blip r:embed="rId26"/>
              <a:stretch>
                <a:fillRect/>
              </a:stretch>
            </p:blipFill>
            <p:spPr>
              <a:xfrm>
                <a:off x="925450" y="3520800"/>
                <a:ext cx="21985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8D73614C-3E4A-4D13-81E3-565A30C98106}"/>
                  </a:ext>
                </a:extLst>
              </p14:cNvPr>
              <p14:cNvContentPartPr/>
              <p14:nvPr/>
            </p14:nvContentPartPr>
            <p14:xfrm>
              <a:off x="6279010" y="3854880"/>
              <a:ext cx="95040" cy="3240"/>
            </p14:xfrm>
          </p:contentPart>
        </mc:Choice>
        <mc:Fallback xmlns="">
          <p:pic>
            <p:nvPicPr>
              <p:cNvPr id="24" name="Ink 23">
                <a:extLst>
                  <a:ext uri="{FF2B5EF4-FFF2-40B4-BE49-F238E27FC236}">
                    <a16:creationId xmlns:a16="http://schemas.microsoft.com/office/drawing/2014/main" id="{8D73614C-3E4A-4D13-81E3-565A30C98106}"/>
                  </a:ext>
                </a:extLst>
              </p:cNvPr>
              <p:cNvPicPr/>
              <p:nvPr/>
            </p:nvPicPr>
            <p:blipFill>
              <a:blip r:embed="rId28"/>
              <a:stretch>
                <a:fillRect/>
              </a:stretch>
            </p:blipFill>
            <p:spPr>
              <a:xfrm>
                <a:off x="6225010" y="3747240"/>
                <a:ext cx="202680" cy="218880"/>
              </a:xfrm>
              <a:prstGeom prst="rect">
                <a:avLst/>
              </a:prstGeom>
            </p:spPr>
          </p:pic>
        </mc:Fallback>
      </mc:AlternateContent>
    </p:spTree>
    <p:extLst>
      <p:ext uri="{BB962C8B-B14F-4D97-AF65-F5344CB8AC3E}">
        <p14:creationId xmlns:p14="http://schemas.microsoft.com/office/powerpoint/2010/main" val="972767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57200"/>
            <a:ext cx="8886422" cy="5714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760840" y="63920"/>
            <a:ext cx="3359061" cy="369332"/>
          </a:xfrm>
          <a:prstGeom prst="rect">
            <a:avLst/>
          </a:prstGeom>
        </p:spPr>
        <p:txBody>
          <a:bodyPr wrap="none">
            <a:spAutoFit/>
          </a:bodyPr>
          <a:lstStyle/>
          <a:p>
            <a:r>
              <a:rPr lang="en-US" dirty="0"/>
              <a:t>Chu Ch. 3 p. 54  FPGA Prototyping</a:t>
            </a:r>
          </a:p>
        </p:txBody>
      </p:sp>
      <p:sp>
        <p:nvSpPr>
          <p:cNvPr id="2" name="TextBox 1"/>
          <p:cNvSpPr txBox="1"/>
          <p:nvPr/>
        </p:nvSpPr>
        <p:spPr>
          <a:xfrm>
            <a:off x="1371600" y="1676400"/>
            <a:ext cx="7822911" cy="646331"/>
          </a:xfrm>
          <a:prstGeom prst="rect">
            <a:avLst/>
          </a:prstGeom>
          <a:noFill/>
        </p:spPr>
        <p:txBody>
          <a:bodyPr wrap="none" rtlCol="0">
            <a:spAutoFit/>
          </a:bodyPr>
          <a:lstStyle/>
          <a:p>
            <a:r>
              <a:rPr lang="en-US" b="1" i="1" dirty="0">
                <a:solidFill>
                  <a:srgbClr val="00B050"/>
                </a:solidFill>
              </a:rPr>
              <a:t>generic</a:t>
            </a:r>
            <a:r>
              <a:rPr lang="en-US" dirty="0">
                <a:solidFill>
                  <a:srgbClr val="00B050"/>
                </a:solidFill>
              </a:rPr>
              <a:t> allows changing number of pins and also signal lines in the current design</a:t>
            </a:r>
          </a:p>
          <a:p>
            <a:r>
              <a:rPr lang="en-US" dirty="0">
                <a:solidFill>
                  <a:srgbClr val="00B050"/>
                </a:solidFill>
              </a:rPr>
              <a:t> as well as when the design is used as a component (generic mapping)</a:t>
            </a:r>
          </a:p>
        </p:txBody>
      </p:sp>
      <p:sp>
        <p:nvSpPr>
          <p:cNvPr id="4" name="Slide Number Placeholder 3"/>
          <p:cNvSpPr>
            <a:spLocks noGrp="1"/>
          </p:cNvSpPr>
          <p:nvPr>
            <p:ph type="sldNum" sz="quarter" idx="12"/>
          </p:nvPr>
        </p:nvSpPr>
        <p:spPr/>
        <p:txBody>
          <a:bodyPr/>
          <a:lstStyle/>
          <a:p>
            <a:fld id="{E3CAC75A-F3F1-4A01-BD63-E3788D91043A}" type="slidenum">
              <a:rPr lang="en-US" smtClean="0"/>
              <a:pPr/>
              <a:t>66</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A4C601C-B595-4DDD-AEF5-BCBD97A13D50}"/>
                  </a:ext>
                </a:extLst>
              </p14:cNvPr>
              <p14:cNvContentPartPr/>
              <p14:nvPr/>
            </p14:nvContentPartPr>
            <p14:xfrm>
              <a:off x="4231286" y="1057680"/>
              <a:ext cx="630360" cy="33840"/>
            </p14:xfrm>
          </p:contentPart>
        </mc:Choice>
        <mc:Fallback xmlns="">
          <p:pic>
            <p:nvPicPr>
              <p:cNvPr id="7" name="Ink 6">
                <a:extLst>
                  <a:ext uri="{FF2B5EF4-FFF2-40B4-BE49-F238E27FC236}">
                    <a16:creationId xmlns:a16="http://schemas.microsoft.com/office/drawing/2014/main" id="{4A4C601C-B595-4DDD-AEF5-BCBD97A13D50}"/>
                  </a:ext>
                </a:extLst>
              </p:cNvPr>
              <p:cNvPicPr/>
              <p:nvPr/>
            </p:nvPicPr>
            <p:blipFill>
              <a:blip r:embed="rId4"/>
              <a:stretch>
                <a:fillRect/>
              </a:stretch>
            </p:blipFill>
            <p:spPr>
              <a:xfrm>
                <a:off x="4177286" y="950040"/>
                <a:ext cx="738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26BBEC2-BAB3-4637-85ED-1B6A578B6E3D}"/>
                  </a:ext>
                </a:extLst>
              </p14:cNvPr>
              <p14:cNvContentPartPr/>
              <p14:nvPr/>
            </p14:nvContentPartPr>
            <p14:xfrm>
              <a:off x="5341166" y="1027080"/>
              <a:ext cx="1522080" cy="56160"/>
            </p14:xfrm>
          </p:contentPart>
        </mc:Choice>
        <mc:Fallback xmlns="">
          <p:pic>
            <p:nvPicPr>
              <p:cNvPr id="8" name="Ink 7">
                <a:extLst>
                  <a:ext uri="{FF2B5EF4-FFF2-40B4-BE49-F238E27FC236}">
                    <a16:creationId xmlns:a16="http://schemas.microsoft.com/office/drawing/2014/main" id="{F26BBEC2-BAB3-4637-85ED-1B6A578B6E3D}"/>
                  </a:ext>
                </a:extLst>
              </p:cNvPr>
              <p:cNvPicPr/>
              <p:nvPr/>
            </p:nvPicPr>
            <p:blipFill>
              <a:blip r:embed="rId6"/>
              <a:stretch>
                <a:fillRect/>
              </a:stretch>
            </p:blipFill>
            <p:spPr>
              <a:xfrm>
                <a:off x="5287526" y="919440"/>
                <a:ext cx="16297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3D6C43C-572C-4F30-BB64-278FB1F84024}"/>
                  </a:ext>
                </a:extLst>
              </p14:cNvPr>
              <p14:cNvContentPartPr/>
              <p14:nvPr/>
            </p14:nvContentPartPr>
            <p14:xfrm>
              <a:off x="6894926" y="1035000"/>
              <a:ext cx="469440" cy="28440"/>
            </p14:xfrm>
          </p:contentPart>
        </mc:Choice>
        <mc:Fallback xmlns="">
          <p:pic>
            <p:nvPicPr>
              <p:cNvPr id="9" name="Ink 8">
                <a:extLst>
                  <a:ext uri="{FF2B5EF4-FFF2-40B4-BE49-F238E27FC236}">
                    <a16:creationId xmlns:a16="http://schemas.microsoft.com/office/drawing/2014/main" id="{03D6C43C-572C-4F30-BB64-278FB1F84024}"/>
                  </a:ext>
                </a:extLst>
              </p:cNvPr>
              <p:cNvPicPr/>
              <p:nvPr/>
            </p:nvPicPr>
            <p:blipFill>
              <a:blip r:embed="rId8"/>
              <a:stretch>
                <a:fillRect/>
              </a:stretch>
            </p:blipFill>
            <p:spPr>
              <a:xfrm>
                <a:off x="6841286" y="927360"/>
                <a:ext cx="5770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343DBCF-9AE5-481C-89E6-72195EBBA07B}"/>
                  </a:ext>
                </a:extLst>
              </p14:cNvPr>
              <p14:cNvContentPartPr/>
              <p14:nvPr/>
            </p14:nvContentPartPr>
            <p14:xfrm>
              <a:off x="7762526" y="1016640"/>
              <a:ext cx="576000" cy="50760"/>
            </p14:xfrm>
          </p:contentPart>
        </mc:Choice>
        <mc:Fallback xmlns="">
          <p:pic>
            <p:nvPicPr>
              <p:cNvPr id="10" name="Ink 9">
                <a:extLst>
                  <a:ext uri="{FF2B5EF4-FFF2-40B4-BE49-F238E27FC236}">
                    <a16:creationId xmlns:a16="http://schemas.microsoft.com/office/drawing/2014/main" id="{3343DBCF-9AE5-481C-89E6-72195EBBA07B}"/>
                  </a:ext>
                </a:extLst>
              </p:cNvPr>
              <p:cNvPicPr/>
              <p:nvPr/>
            </p:nvPicPr>
            <p:blipFill>
              <a:blip r:embed="rId10"/>
              <a:stretch>
                <a:fillRect/>
              </a:stretch>
            </p:blipFill>
            <p:spPr>
              <a:xfrm>
                <a:off x="7708886" y="908640"/>
                <a:ext cx="683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A94BE3F6-8646-47C0-BEB1-4FA83925E296}"/>
                  </a:ext>
                </a:extLst>
              </p14:cNvPr>
              <p14:cNvContentPartPr/>
              <p14:nvPr/>
            </p14:nvContentPartPr>
            <p14:xfrm>
              <a:off x="242126" y="1366200"/>
              <a:ext cx="1019520" cy="43200"/>
            </p14:xfrm>
          </p:contentPart>
        </mc:Choice>
        <mc:Fallback xmlns="">
          <p:pic>
            <p:nvPicPr>
              <p:cNvPr id="11" name="Ink 10">
                <a:extLst>
                  <a:ext uri="{FF2B5EF4-FFF2-40B4-BE49-F238E27FC236}">
                    <a16:creationId xmlns:a16="http://schemas.microsoft.com/office/drawing/2014/main" id="{A94BE3F6-8646-47C0-BEB1-4FA83925E296}"/>
                  </a:ext>
                </a:extLst>
              </p:cNvPr>
              <p:cNvPicPr/>
              <p:nvPr/>
            </p:nvPicPr>
            <p:blipFill>
              <a:blip r:embed="rId12"/>
              <a:stretch>
                <a:fillRect/>
              </a:stretch>
            </p:blipFill>
            <p:spPr>
              <a:xfrm>
                <a:off x="188486" y="1258200"/>
                <a:ext cx="1127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BF3DCD1E-41D7-4BDC-923E-94666F4405F1}"/>
                  </a:ext>
                </a:extLst>
              </p14:cNvPr>
              <p14:cNvContentPartPr/>
              <p14:nvPr/>
            </p14:nvContentPartPr>
            <p14:xfrm>
              <a:off x="1040246" y="2616480"/>
              <a:ext cx="885240" cy="29160"/>
            </p14:xfrm>
          </p:contentPart>
        </mc:Choice>
        <mc:Fallback xmlns="">
          <p:pic>
            <p:nvPicPr>
              <p:cNvPr id="12" name="Ink 11">
                <a:extLst>
                  <a:ext uri="{FF2B5EF4-FFF2-40B4-BE49-F238E27FC236}">
                    <a16:creationId xmlns:a16="http://schemas.microsoft.com/office/drawing/2014/main" id="{BF3DCD1E-41D7-4BDC-923E-94666F4405F1}"/>
                  </a:ext>
                </a:extLst>
              </p:cNvPr>
              <p:cNvPicPr/>
              <p:nvPr/>
            </p:nvPicPr>
            <p:blipFill>
              <a:blip r:embed="rId14"/>
              <a:stretch>
                <a:fillRect/>
              </a:stretch>
            </p:blipFill>
            <p:spPr>
              <a:xfrm>
                <a:off x="986246" y="2508480"/>
                <a:ext cx="9928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AA8CBE23-372A-41D6-B741-294E2BC0E800}"/>
                  </a:ext>
                </a:extLst>
              </p14:cNvPr>
              <p14:cNvContentPartPr/>
              <p14:nvPr/>
            </p14:nvContentPartPr>
            <p14:xfrm>
              <a:off x="5723846" y="5555520"/>
              <a:ext cx="2974680" cy="56880"/>
            </p14:xfrm>
          </p:contentPart>
        </mc:Choice>
        <mc:Fallback xmlns="">
          <p:pic>
            <p:nvPicPr>
              <p:cNvPr id="14" name="Ink 13">
                <a:extLst>
                  <a:ext uri="{FF2B5EF4-FFF2-40B4-BE49-F238E27FC236}">
                    <a16:creationId xmlns:a16="http://schemas.microsoft.com/office/drawing/2014/main" id="{AA8CBE23-372A-41D6-B741-294E2BC0E800}"/>
                  </a:ext>
                </a:extLst>
              </p:cNvPr>
              <p:cNvPicPr/>
              <p:nvPr/>
            </p:nvPicPr>
            <p:blipFill>
              <a:blip r:embed="rId16"/>
              <a:stretch>
                <a:fillRect/>
              </a:stretch>
            </p:blipFill>
            <p:spPr>
              <a:xfrm>
                <a:off x="5669846" y="5447520"/>
                <a:ext cx="30823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278C3CAE-793B-4EAB-9ED1-DB308ACFC05C}"/>
                  </a:ext>
                </a:extLst>
              </p14:cNvPr>
              <p14:cNvContentPartPr/>
              <p14:nvPr/>
            </p14:nvContentPartPr>
            <p14:xfrm>
              <a:off x="1641806" y="5643720"/>
              <a:ext cx="3987000" cy="61920"/>
            </p14:xfrm>
          </p:contentPart>
        </mc:Choice>
        <mc:Fallback xmlns="">
          <p:pic>
            <p:nvPicPr>
              <p:cNvPr id="15" name="Ink 14">
                <a:extLst>
                  <a:ext uri="{FF2B5EF4-FFF2-40B4-BE49-F238E27FC236}">
                    <a16:creationId xmlns:a16="http://schemas.microsoft.com/office/drawing/2014/main" id="{278C3CAE-793B-4EAB-9ED1-DB308ACFC05C}"/>
                  </a:ext>
                </a:extLst>
              </p:cNvPr>
              <p:cNvPicPr/>
              <p:nvPr/>
            </p:nvPicPr>
            <p:blipFill>
              <a:blip r:embed="rId18"/>
              <a:stretch>
                <a:fillRect/>
              </a:stretch>
            </p:blipFill>
            <p:spPr>
              <a:xfrm>
                <a:off x="1588166" y="5535720"/>
                <a:ext cx="4094640" cy="277560"/>
              </a:xfrm>
              <a:prstGeom prst="rect">
                <a:avLst/>
              </a:prstGeom>
            </p:spPr>
          </p:pic>
        </mc:Fallback>
      </mc:AlternateContent>
    </p:spTree>
    <p:extLst>
      <p:ext uri="{BB962C8B-B14F-4D97-AF65-F5344CB8AC3E}">
        <p14:creationId xmlns:p14="http://schemas.microsoft.com/office/powerpoint/2010/main" val="4242299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85124"/>
            <a:ext cx="8649914" cy="65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070100" y="1981200"/>
            <a:ext cx="3937553" cy="369332"/>
          </a:xfrm>
          <a:prstGeom prst="rect">
            <a:avLst/>
          </a:prstGeom>
          <a:noFill/>
        </p:spPr>
        <p:txBody>
          <a:bodyPr wrap="none" rtlCol="0">
            <a:spAutoFit/>
          </a:bodyPr>
          <a:lstStyle/>
          <a:p>
            <a:r>
              <a:rPr lang="en-US" b="1" i="1" dirty="0">
                <a:solidFill>
                  <a:srgbClr val="00B050"/>
                </a:solidFill>
              </a:rPr>
              <a:t>generic</a:t>
            </a:r>
            <a:r>
              <a:rPr lang="en-US" dirty="0">
                <a:solidFill>
                  <a:srgbClr val="00B050"/>
                </a:solidFill>
              </a:rPr>
              <a:t> allows changing number of pins</a:t>
            </a:r>
          </a:p>
        </p:txBody>
      </p:sp>
      <p:sp>
        <p:nvSpPr>
          <p:cNvPr id="4" name="TextBox 3"/>
          <p:cNvSpPr txBox="1"/>
          <p:nvPr/>
        </p:nvSpPr>
        <p:spPr>
          <a:xfrm>
            <a:off x="3962400" y="6019800"/>
            <a:ext cx="4976299" cy="369332"/>
          </a:xfrm>
          <a:prstGeom prst="rect">
            <a:avLst/>
          </a:prstGeom>
          <a:noFill/>
        </p:spPr>
        <p:txBody>
          <a:bodyPr wrap="none" rtlCol="0">
            <a:spAutoFit/>
          </a:bodyPr>
          <a:lstStyle/>
          <a:p>
            <a:r>
              <a:rPr lang="en-US" b="1" i="1" dirty="0">
                <a:solidFill>
                  <a:srgbClr val="00B050"/>
                </a:solidFill>
              </a:rPr>
              <a:t>generic</a:t>
            </a:r>
            <a:r>
              <a:rPr lang="en-US" dirty="0">
                <a:solidFill>
                  <a:srgbClr val="00B050"/>
                </a:solidFill>
              </a:rPr>
              <a:t> also allows changing number of signal lines</a:t>
            </a:r>
          </a:p>
        </p:txBody>
      </p:sp>
      <p:sp>
        <p:nvSpPr>
          <p:cNvPr id="5" name="TextBox 4"/>
          <p:cNvSpPr txBox="1"/>
          <p:nvPr/>
        </p:nvSpPr>
        <p:spPr>
          <a:xfrm>
            <a:off x="3962399" y="4572000"/>
            <a:ext cx="4976299" cy="369332"/>
          </a:xfrm>
          <a:prstGeom prst="rect">
            <a:avLst/>
          </a:prstGeom>
          <a:noFill/>
        </p:spPr>
        <p:txBody>
          <a:bodyPr wrap="none" rtlCol="0">
            <a:spAutoFit/>
          </a:bodyPr>
          <a:lstStyle/>
          <a:p>
            <a:r>
              <a:rPr lang="en-US" b="1" i="1" dirty="0">
                <a:solidFill>
                  <a:srgbClr val="00B050"/>
                </a:solidFill>
              </a:rPr>
              <a:t>generic</a:t>
            </a:r>
            <a:r>
              <a:rPr lang="en-US" dirty="0">
                <a:solidFill>
                  <a:srgbClr val="00B050"/>
                </a:solidFill>
              </a:rPr>
              <a:t> also allows changing number of signal lines</a:t>
            </a:r>
          </a:p>
        </p:txBody>
      </p:sp>
      <p:sp>
        <p:nvSpPr>
          <p:cNvPr id="2" name="Slide Number Placeholder 1"/>
          <p:cNvSpPr>
            <a:spLocks noGrp="1"/>
          </p:cNvSpPr>
          <p:nvPr>
            <p:ph type="sldNum" sz="quarter" idx="12"/>
          </p:nvPr>
        </p:nvSpPr>
        <p:spPr/>
        <p:txBody>
          <a:bodyPr/>
          <a:lstStyle/>
          <a:p>
            <a:fld id="{E3CAC75A-F3F1-4A01-BD63-E3788D91043A}" type="slidenum">
              <a:rPr lang="en-US" smtClean="0"/>
              <a:pPr/>
              <a:t>67</a:t>
            </a:fld>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979D666-7F47-4854-9A36-0916C677F003}"/>
                  </a:ext>
                </a:extLst>
              </p14:cNvPr>
              <p14:cNvContentPartPr/>
              <p14:nvPr/>
            </p14:nvContentPartPr>
            <p14:xfrm>
              <a:off x="5224930" y="2495880"/>
              <a:ext cx="430920" cy="33120"/>
            </p14:xfrm>
          </p:contentPart>
        </mc:Choice>
        <mc:Fallback xmlns="">
          <p:pic>
            <p:nvPicPr>
              <p:cNvPr id="7" name="Ink 6">
                <a:extLst>
                  <a:ext uri="{FF2B5EF4-FFF2-40B4-BE49-F238E27FC236}">
                    <a16:creationId xmlns:a16="http://schemas.microsoft.com/office/drawing/2014/main" id="{5979D666-7F47-4854-9A36-0916C677F003}"/>
                  </a:ext>
                </a:extLst>
              </p:cNvPr>
              <p:cNvPicPr/>
              <p:nvPr/>
            </p:nvPicPr>
            <p:blipFill>
              <a:blip r:embed="rId4"/>
              <a:stretch>
                <a:fillRect/>
              </a:stretch>
            </p:blipFill>
            <p:spPr>
              <a:xfrm>
                <a:off x="5170930" y="2387880"/>
                <a:ext cx="5385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6447B3BC-BC97-4882-A94A-2F5BBF003F39}"/>
                  </a:ext>
                </a:extLst>
              </p14:cNvPr>
              <p14:cNvContentPartPr/>
              <p14:nvPr/>
            </p14:nvContentPartPr>
            <p14:xfrm>
              <a:off x="1044610" y="1912680"/>
              <a:ext cx="3160440" cy="79920"/>
            </p14:xfrm>
          </p:contentPart>
        </mc:Choice>
        <mc:Fallback xmlns="">
          <p:pic>
            <p:nvPicPr>
              <p:cNvPr id="8" name="Ink 7">
                <a:extLst>
                  <a:ext uri="{FF2B5EF4-FFF2-40B4-BE49-F238E27FC236}">
                    <a16:creationId xmlns:a16="http://schemas.microsoft.com/office/drawing/2014/main" id="{6447B3BC-BC97-4882-A94A-2F5BBF003F39}"/>
                  </a:ext>
                </a:extLst>
              </p:cNvPr>
              <p:cNvPicPr/>
              <p:nvPr/>
            </p:nvPicPr>
            <p:blipFill>
              <a:blip r:embed="rId6"/>
              <a:stretch>
                <a:fillRect/>
              </a:stretch>
            </p:blipFill>
            <p:spPr>
              <a:xfrm>
                <a:off x="990970" y="1804680"/>
                <a:ext cx="32680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16217615-DEFE-467C-A082-1C5DD0C08246}"/>
                  </a:ext>
                </a:extLst>
              </p14:cNvPr>
              <p14:cNvContentPartPr/>
              <p14:nvPr/>
            </p14:nvContentPartPr>
            <p14:xfrm>
              <a:off x="1833370" y="1929240"/>
              <a:ext cx="1771920" cy="62280"/>
            </p14:xfrm>
          </p:contentPart>
        </mc:Choice>
        <mc:Fallback xmlns="">
          <p:pic>
            <p:nvPicPr>
              <p:cNvPr id="11" name="Ink 10">
                <a:extLst>
                  <a:ext uri="{FF2B5EF4-FFF2-40B4-BE49-F238E27FC236}">
                    <a16:creationId xmlns:a16="http://schemas.microsoft.com/office/drawing/2014/main" id="{16217615-DEFE-467C-A082-1C5DD0C08246}"/>
                  </a:ext>
                </a:extLst>
              </p:cNvPr>
              <p:cNvPicPr/>
              <p:nvPr/>
            </p:nvPicPr>
            <p:blipFill>
              <a:blip r:embed="rId8"/>
              <a:stretch>
                <a:fillRect/>
              </a:stretch>
            </p:blipFill>
            <p:spPr>
              <a:xfrm>
                <a:off x="1779370" y="1821600"/>
                <a:ext cx="18795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AA4109FF-6AB8-4476-81FC-EFCD650CE143}"/>
                  </a:ext>
                </a:extLst>
              </p14:cNvPr>
              <p14:cNvContentPartPr/>
              <p14:nvPr/>
            </p14:nvContentPartPr>
            <p14:xfrm>
              <a:off x="1053970" y="1898280"/>
              <a:ext cx="634320" cy="106560"/>
            </p14:xfrm>
          </p:contentPart>
        </mc:Choice>
        <mc:Fallback xmlns="">
          <p:pic>
            <p:nvPicPr>
              <p:cNvPr id="12" name="Ink 11">
                <a:extLst>
                  <a:ext uri="{FF2B5EF4-FFF2-40B4-BE49-F238E27FC236}">
                    <a16:creationId xmlns:a16="http://schemas.microsoft.com/office/drawing/2014/main" id="{AA4109FF-6AB8-4476-81FC-EFCD650CE143}"/>
                  </a:ext>
                </a:extLst>
              </p:cNvPr>
              <p:cNvPicPr/>
              <p:nvPr/>
            </p:nvPicPr>
            <p:blipFill>
              <a:blip r:embed="rId10"/>
              <a:stretch>
                <a:fillRect/>
              </a:stretch>
            </p:blipFill>
            <p:spPr>
              <a:xfrm>
                <a:off x="999970" y="1790640"/>
                <a:ext cx="7419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BA59D34-4863-4F61-8BB9-D34D257EECD6}"/>
                  </a:ext>
                </a:extLst>
              </p14:cNvPr>
              <p14:cNvContentPartPr/>
              <p14:nvPr/>
            </p14:nvContentPartPr>
            <p14:xfrm>
              <a:off x="1018690" y="1982160"/>
              <a:ext cx="222120" cy="29160"/>
            </p14:xfrm>
          </p:contentPart>
        </mc:Choice>
        <mc:Fallback xmlns="">
          <p:pic>
            <p:nvPicPr>
              <p:cNvPr id="13" name="Ink 12">
                <a:extLst>
                  <a:ext uri="{FF2B5EF4-FFF2-40B4-BE49-F238E27FC236}">
                    <a16:creationId xmlns:a16="http://schemas.microsoft.com/office/drawing/2014/main" id="{BBA59D34-4863-4F61-8BB9-D34D257EECD6}"/>
                  </a:ext>
                </a:extLst>
              </p:cNvPr>
              <p:cNvPicPr/>
              <p:nvPr/>
            </p:nvPicPr>
            <p:blipFill>
              <a:blip r:embed="rId12"/>
              <a:stretch>
                <a:fillRect/>
              </a:stretch>
            </p:blipFill>
            <p:spPr>
              <a:xfrm>
                <a:off x="964690" y="1874520"/>
                <a:ext cx="3297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A7959F8F-30AA-41E7-82D9-7657226A2760}"/>
                  </a:ext>
                </a:extLst>
              </p14:cNvPr>
              <p14:cNvContentPartPr/>
              <p14:nvPr/>
            </p14:nvContentPartPr>
            <p14:xfrm>
              <a:off x="1109770" y="1907640"/>
              <a:ext cx="1354680" cy="41040"/>
            </p14:xfrm>
          </p:contentPart>
        </mc:Choice>
        <mc:Fallback xmlns="">
          <p:pic>
            <p:nvPicPr>
              <p:cNvPr id="15" name="Ink 14">
                <a:extLst>
                  <a:ext uri="{FF2B5EF4-FFF2-40B4-BE49-F238E27FC236}">
                    <a16:creationId xmlns:a16="http://schemas.microsoft.com/office/drawing/2014/main" id="{A7959F8F-30AA-41E7-82D9-7657226A2760}"/>
                  </a:ext>
                </a:extLst>
              </p:cNvPr>
              <p:cNvPicPr/>
              <p:nvPr/>
            </p:nvPicPr>
            <p:blipFill>
              <a:blip r:embed="rId14"/>
              <a:stretch>
                <a:fillRect/>
              </a:stretch>
            </p:blipFill>
            <p:spPr>
              <a:xfrm>
                <a:off x="1056130" y="1800000"/>
                <a:ext cx="14623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49A0EDD8-063D-442E-9A88-DA9AEB8951F5}"/>
                  </a:ext>
                </a:extLst>
              </p14:cNvPr>
              <p14:cNvContentPartPr/>
              <p14:nvPr/>
            </p14:nvContentPartPr>
            <p14:xfrm>
              <a:off x="5196850" y="3074040"/>
              <a:ext cx="474840" cy="48960"/>
            </p14:xfrm>
          </p:contentPart>
        </mc:Choice>
        <mc:Fallback xmlns="">
          <p:pic>
            <p:nvPicPr>
              <p:cNvPr id="16" name="Ink 15">
                <a:extLst>
                  <a:ext uri="{FF2B5EF4-FFF2-40B4-BE49-F238E27FC236}">
                    <a16:creationId xmlns:a16="http://schemas.microsoft.com/office/drawing/2014/main" id="{49A0EDD8-063D-442E-9A88-DA9AEB8951F5}"/>
                  </a:ext>
                </a:extLst>
              </p:cNvPr>
              <p:cNvPicPr/>
              <p:nvPr/>
            </p:nvPicPr>
            <p:blipFill>
              <a:blip r:embed="rId16"/>
              <a:stretch>
                <a:fillRect/>
              </a:stretch>
            </p:blipFill>
            <p:spPr>
              <a:xfrm>
                <a:off x="5142850" y="2966400"/>
                <a:ext cx="5824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DB697697-224C-43D3-87C1-E61E2297E391}"/>
                  </a:ext>
                </a:extLst>
              </p14:cNvPr>
              <p14:cNvContentPartPr/>
              <p14:nvPr/>
            </p14:nvContentPartPr>
            <p14:xfrm>
              <a:off x="6675730" y="4529520"/>
              <a:ext cx="124920" cy="14760"/>
            </p14:xfrm>
          </p:contentPart>
        </mc:Choice>
        <mc:Fallback xmlns="">
          <p:pic>
            <p:nvPicPr>
              <p:cNvPr id="17" name="Ink 16">
                <a:extLst>
                  <a:ext uri="{FF2B5EF4-FFF2-40B4-BE49-F238E27FC236}">
                    <a16:creationId xmlns:a16="http://schemas.microsoft.com/office/drawing/2014/main" id="{DB697697-224C-43D3-87C1-E61E2297E391}"/>
                  </a:ext>
                </a:extLst>
              </p:cNvPr>
              <p:cNvPicPr/>
              <p:nvPr/>
            </p:nvPicPr>
            <p:blipFill>
              <a:blip r:embed="rId18"/>
              <a:stretch>
                <a:fillRect/>
              </a:stretch>
            </p:blipFill>
            <p:spPr>
              <a:xfrm>
                <a:off x="6621730" y="4421880"/>
                <a:ext cx="2325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67ADF8FC-2E51-4636-AA68-231BF0CC2E47}"/>
                  </a:ext>
                </a:extLst>
              </p14:cNvPr>
              <p14:cNvContentPartPr/>
              <p14:nvPr/>
            </p14:nvContentPartPr>
            <p14:xfrm>
              <a:off x="5653690" y="5929560"/>
              <a:ext cx="398160" cy="28080"/>
            </p14:xfrm>
          </p:contentPart>
        </mc:Choice>
        <mc:Fallback xmlns="">
          <p:pic>
            <p:nvPicPr>
              <p:cNvPr id="18" name="Ink 17">
                <a:extLst>
                  <a:ext uri="{FF2B5EF4-FFF2-40B4-BE49-F238E27FC236}">
                    <a16:creationId xmlns:a16="http://schemas.microsoft.com/office/drawing/2014/main" id="{67ADF8FC-2E51-4636-AA68-231BF0CC2E47}"/>
                  </a:ext>
                </a:extLst>
              </p:cNvPr>
              <p:cNvPicPr/>
              <p:nvPr/>
            </p:nvPicPr>
            <p:blipFill>
              <a:blip r:embed="rId20"/>
              <a:stretch>
                <a:fillRect/>
              </a:stretch>
            </p:blipFill>
            <p:spPr>
              <a:xfrm>
                <a:off x="5600050" y="5821560"/>
                <a:ext cx="5058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689D0CC9-88C9-47C8-823B-C1CCA9A8081D}"/>
                  </a:ext>
                </a:extLst>
              </p14:cNvPr>
              <p14:cNvContentPartPr/>
              <p14:nvPr/>
            </p14:nvContentPartPr>
            <p14:xfrm>
              <a:off x="3345010" y="6194880"/>
              <a:ext cx="179280" cy="8280"/>
            </p14:xfrm>
          </p:contentPart>
        </mc:Choice>
        <mc:Fallback xmlns="">
          <p:pic>
            <p:nvPicPr>
              <p:cNvPr id="19" name="Ink 18">
                <a:extLst>
                  <a:ext uri="{FF2B5EF4-FFF2-40B4-BE49-F238E27FC236}">
                    <a16:creationId xmlns:a16="http://schemas.microsoft.com/office/drawing/2014/main" id="{689D0CC9-88C9-47C8-823B-C1CCA9A8081D}"/>
                  </a:ext>
                </a:extLst>
              </p:cNvPr>
              <p:cNvPicPr/>
              <p:nvPr/>
            </p:nvPicPr>
            <p:blipFill>
              <a:blip r:embed="rId22"/>
              <a:stretch>
                <a:fillRect/>
              </a:stretch>
            </p:blipFill>
            <p:spPr>
              <a:xfrm>
                <a:off x="3291010" y="6086880"/>
                <a:ext cx="2869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FDCA92B7-DA9E-4C0B-A666-01FE44D70AA2}"/>
                  </a:ext>
                </a:extLst>
              </p14:cNvPr>
              <p14:cNvContentPartPr/>
              <p14:nvPr/>
            </p14:nvContentPartPr>
            <p14:xfrm>
              <a:off x="3321610" y="6230520"/>
              <a:ext cx="156240" cy="16560"/>
            </p14:xfrm>
          </p:contentPart>
        </mc:Choice>
        <mc:Fallback xmlns="">
          <p:pic>
            <p:nvPicPr>
              <p:cNvPr id="20" name="Ink 19">
                <a:extLst>
                  <a:ext uri="{FF2B5EF4-FFF2-40B4-BE49-F238E27FC236}">
                    <a16:creationId xmlns:a16="http://schemas.microsoft.com/office/drawing/2014/main" id="{FDCA92B7-DA9E-4C0B-A666-01FE44D70AA2}"/>
                  </a:ext>
                </a:extLst>
              </p:cNvPr>
              <p:cNvPicPr/>
              <p:nvPr/>
            </p:nvPicPr>
            <p:blipFill>
              <a:blip r:embed="rId24"/>
              <a:stretch>
                <a:fillRect/>
              </a:stretch>
            </p:blipFill>
            <p:spPr>
              <a:xfrm>
                <a:off x="3267610" y="6122520"/>
                <a:ext cx="263880" cy="232200"/>
              </a:xfrm>
              <a:prstGeom prst="rect">
                <a:avLst/>
              </a:prstGeom>
            </p:spPr>
          </p:pic>
        </mc:Fallback>
      </mc:AlternateContent>
    </p:spTree>
    <p:extLst>
      <p:ext uri="{BB962C8B-B14F-4D97-AF65-F5344CB8AC3E}">
        <p14:creationId xmlns:p14="http://schemas.microsoft.com/office/powerpoint/2010/main" val="1624092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7924800" cy="6803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E3CAC75A-F3F1-4A01-BD63-E3788D91043A}" type="slidenum">
              <a:rPr lang="en-US" smtClean="0"/>
              <a:pPr/>
              <a:t>68</a:t>
            </a:fld>
            <a:endParaRPr lang="en-US"/>
          </a:p>
        </p:txBody>
      </p:sp>
      <p:sp>
        <p:nvSpPr>
          <p:cNvPr id="3" name="Rectangle 2">
            <a:extLst>
              <a:ext uri="{FF2B5EF4-FFF2-40B4-BE49-F238E27FC236}">
                <a16:creationId xmlns:a16="http://schemas.microsoft.com/office/drawing/2014/main" id="{95A49B22-29B4-480A-B24E-DB8B29EF581D}"/>
              </a:ext>
            </a:extLst>
          </p:cNvPr>
          <p:cNvSpPr/>
          <p:nvPr/>
        </p:nvSpPr>
        <p:spPr>
          <a:xfrm>
            <a:off x="533400" y="0"/>
            <a:ext cx="8153400" cy="16764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D517C5C-5DDE-4C2D-B203-5E1B84D8243E}"/>
                  </a:ext>
                </a:extLst>
              </p14:cNvPr>
              <p14:cNvContentPartPr/>
              <p14:nvPr/>
            </p14:nvContentPartPr>
            <p14:xfrm>
              <a:off x="1739770" y="3549240"/>
              <a:ext cx="1998360" cy="38520"/>
            </p14:xfrm>
          </p:contentPart>
        </mc:Choice>
        <mc:Fallback xmlns="">
          <p:pic>
            <p:nvPicPr>
              <p:cNvPr id="6" name="Ink 5">
                <a:extLst>
                  <a:ext uri="{FF2B5EF4-FFF2-40B4-BE49-F238E27FC236}">
                    <a16:creationId xmlns:a16="http://schemas.microsoft.com/office/drawing/2014/main" id="{0D517C5C-5DDE-4C2D-B203-5E1B84D8243E}"/>
                  </a:ext>
                </a:extLst>
              </p:cNvPr>
              <p:cNvPicPr/>
              <p:nvPr/>
            </p:nvPicPr>
            <p:blipFill>
              <a:blip r:embed="rId4"/>
              <a:stretch>
                <a:fillRect/>
              </a:stretch>
            </p:blipFill>
            <p:spPr>
              <a:xfrm>
                <a:off x="1686130" y="3441600"/>
                <a:ext cx="2106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3CD505B-F564-4A1F-A3C0-C47E14EF9C86}"/>
                  </a:ext>
                </a:extLst>
              </p14:cNvPr>
              <p14:cNvContentPartPr/>
              <p14:nvPr/>
            </p14:nvContentPartPr>
            <p14:xfrm>
              <a:off x="1688290" y="4496760"/>
              <a:ext cx="2172960" cy="48240"/>
            </p14:xfrm>
          </p:contentPart>
        </mc:Choice>
        <mc:Fallback xmlns="">
          <p:pic>
            <p:nvPicPr>
              <p:cNvPr id="7" name="Ink 6">
                <a:extLst>
                  <a:ext uri="{FF2B5EF4-FFF2-40B4-BE49-F238E27FC236}">
                    <a16:creationId xmlns:a16="http://schemas.microsoft.com/office/drawing/2014/main" id="{73CD505B-F564-4A1F-A3C0-C47E14EF9C86}"/>
                  </a:ext>
                </a:extLst>
              </p:cNvPr>
              <p:cNvPicPr/>
              <p:nvPr/>
            </p:nvPicPr>
            <p:blipFill>
              <a:blip r:embed="rId6"/>
              <a:stretch>
                <a:fillRect/>
              </a:stretch>
            </p:blipFill>
            <p:spPr>
              <a:xfrm>
                <a:off x="1634290" y="4388760"/>
                <a:ext cx="22806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C960832A-F651-44F0-8220-A86FB3D31D28}"/>
                  </a:ext>
                </a:extLst>
              </p14:cNvPr>
              <p14:cNvContentPartPr/>
              <p14:nvPr/>
            </p14:nvContentPartPr>
            <p14:xfrm>
              <a:off x="1879450" y="5205960"/>
              <a:ext cx="5451480" cy="117720"/>
            </p14:xfrm>
          </p:contentPart>
        </mc:Choice>
        <mc:Fallback xmlns="">
          <p:pic>
            <p:nvPicPr>
              <p:cNvPr id="10" name="Ink 9">
                <a:extLst>
                  <a:ext uri="{FF2B5EF4-FFF2-40B4-BE49-F238E27FC236}">
                    <a16:creationId xmlns:a16="http://schemas.microsoft.com/office/drawing/2014/main" id="{C960832A-F651-44F0-8220-A86FB3D31D28}"/>
                  </a:ext>
                </a:extLst>
              </p:cNvPr>
              <p:cNvPicPr/>
              <p:nvPr/>
            </p:nvPicPr>
            <p:blipFill>
              <a:blip r:embed="rId8"/>
              <a:stretch>
                <a:fillRect/>
              </a:stretch>
            </p:blipFill>
            <p:spPr>
              <a:xfrm>
                <a:off x="1825810" y="5097960"/>
                <a:ext cx="555912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914A7C14-4566-42A7-BD28-D496630B32EC}"/>
                  </a:ext>
                </a:extLst>
              </p14:cNvPr>
              <p14:cNvContentPartPr/>
              <p14:nvPr/>
            </p14:nvContentPartPr>
            <p14:xfrm>
              <a:off x="4268410" y="176760"/>
              <a:ext cx="1573920" cy="60840"/>
            </p14:xfrm>
          </p:contentPart>
        </mc:Choice>
        <mc:Fallback xmlns="">
          <p:pic>
            <p:nvPicPr>
              <p:cNvPr id="14" name="Ink 13">
                <a:extLst>
                  <a:ext uri="{FF2B5EF4-FFF2-40B4-BE49-F238E27FC236}">
                    <a16:creationId xmlns:a16="http://schemas.microsoft.com/office/drawing/2014/main" id="{914A7C14-4566-42A7-BD28-D496630B32EC}"/>
                  </a:ext>
                </a:extLst>
              </p:cNvPr>
              <p:cNvPicPr/>
              <p:nvPr/>
            </p:nvPicPr>
            <p:blipFill>
              <a:blip r:embed="rId10"/>
              <a:stretch>
                <a:fillRect/>
              </a:stretch>
            </p:blipFill>
            <p:spPr>
              <a:xfrm>
                <a:off x="4214410" y="69120"/>
                <a:ext cx="16815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13209AD1-9830-40EE-9710-1CDC4179818E}"/>
                  </a:ext>
                </a:extLst>
              </p14:cNvPr>
              <p14:cNvContentPartPr/>
              <p14:nvPr/>
            </p14:nvContentPartPr>
            <p14:xfrm>
              <a:off x="5429770" y="956160"/>
              <a:ext cx="1387080" cy="55800"/>
            </p14:xfrm>
          </p:contentPart>
        </mc:Choice>
        <mc:Fallback xmlns="">
          <p:pic>
            <p:nvPicPr>
              <p:cNvPr id="15" name="Ink 14">
                <a:extLst>
                  <a:ext uri="{FF2B5EF4-FFF2-40B4-BE49-F238E27FC236}">
                    <a16:creationId xmlns:a16="http://schemas.microsoft.com/office/drawing/2014/main" id="{13209AD1-9830-40EE-9710-1CDC4179818E}"/>
                  </a:ext>
                </a:extLst>
              </p:cNvPr>
              <p:cNvPicPr/>
              <p:nvPr/>
            </p:nvPicPr>
            <p:blipFill>
              <a:blip r:embed="rId12"/>
              <a:stretch>
                <a:fillRect/>
              </a:stretch>
            </p:blipFill>
            <p:spPr>
              <a:xfrm>
                <a:off x="5376130" y="848160"/>
                <a:ext cx="14947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CFB9BF37-15BD-4F23-BD5B-1ECB158A0A95}"/>
                  </a:ext>
                </a:extLst>
              </p14:cNvPr>
              <p14:cNvContentPartPr/>
              <p14:nvPr/>
            </p14:nvContentPartPr>
            <p14:xfrm>
              <a:off x="5747290" y="1002600"/>
              <a:ext cx="702000" cy="15120"/>
            </p14:xfrm>
          </p:contentPart>
        </mc:Choice>
        <mc:Fallback xmlns="">
          <p:pic>
            <p:nvPicPr>
              <p:cNvPr id="16" name="Ink 15">
                <a:extLst>
                  <a:ext uri="{FF2B5EF4-FFF2-40B4-BE49-F238E27FC236}">
                    <a16:creationId xmlns:a16="http://schemas.microsoft.com/office/drawing/2014/main" id="{CFB9BF37-15BD-4F23-BD5B-1ECB158A0A95}"/>
                  </a:ext>
                </a:extLst>
              </p:cNvPr>
              <p:cNvPicPr/>
              <p:nvPr/>
            </p:nvPicPr>
            <p:blipFill>
              <a:blip r:embed="rId14"/>
              <a:stretch>
                <a:fillRect/>
              </a:stretch>
            </p:blipFill>
            <p:spPr>
              <a:xfrm>
                <a:off x="5693650" y="894960"/>
                <a:ext cx="8096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7BDB9F18-3125-4AF4-B204-E10B467AF2FB}"/>
                  </a:ext>
                </a:extLst>
              </p14:cNvPr>
              <p14:cNvContentPartPr/>
              <p14:nvPr/>
            </p14:nvContentPartPr>
            <p14:xfrm>
              <a:off x="6386650" y="1003320"/>
              <a:ext cx="411840" cy="32760"/>
            </p14:xfrm>
          </p:contentPart>
        </mc:Choice>
        <mc:Fallback xmlns="">
          <p:pic>
            <p:nvPicPr>
              <p:cNvPr id="17" name="Ink 16">
                <a:extLst>
                  <a:ext uri="{FF2B5EF4-FFF2-40B4-BE49-F238E27FC236}">
                    <a16:creationId xmlns:a16="http://schemas.microsoft.com/office/drawing/2014/main" id="{7BDB9F18-3125-4AF4-B204-E10B467AF2FB}"/>
                  </a:ext>
                </a:extLst>
              </p:cNvPr>
              <p:cNvPicPr/>
              <p:nvPr/>
            </p:nvPicPr>
            <p:blipFill>
              <a:blip r:embed="rId16"/>
              <a:stretch>
                <a:fillRect/>
              </a:stretch>
            </p:blipFill>
            <p:spPr>
              <a:xfrm>
                <a:off x="6332650" y="895320"/>
                <a:ext cx="5194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639824F6-07C0-4631-9D85-9E3C6B8E9DE0}"/>
                  </a:ext>
                </a:extLst>
              </p14:cNvPr>
              <p14:cNvContentPartPr/>
              <p14:nvPr/>
            </p14:nvContentPartPr>
            <p14:xfrm>
              <a:off x="4814170" y="5187240"/>
              <a:ext cx="2544480" cy="75240"/>
            </p14:xfrm>
          </p:contentPart>
        </mc:Choice>
        <mc:Fallback xmlns="">
          <p:pic>
            <p:nvPicPr>
              <p:cNvPr id="18" name="Ink 17">
                <a:extLst>
                  <a:ext uri="{FF2B5EF4-FFF2-40B4-BE49-F238E27FC236}">
                    <a16:creationId xmlns:a16="http://schemas.microsoft.com/office/drawing/2014/main" id="{639824F6-07C0-4631-9D85-9E3C6B8E9DE0}"/>
                  </a:ext>
                </a:extLst>
              </p:cNvPr>
              <p:cNvPicPr/>
              <p:nvPr/>
            </p:nvPicPr>
            <p:blipFill>
              <a:blip r:embed="rId18"/>
              <a:stretch>
                <a:fillRect/>
              </a:stretch>
            </p:blipFill>
            <p:spPr>
              <a:xfrm>
                <a:off x="4760170" y="5079240"/>
                <a:ext cx="26521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7CEC6FA0-3C8C-46BA-937F-4CD173A9F224}"/>
                  </a:ext>
                </a:extLst>
              </p14:cNvPr>
              <p14:cNvContentPartPr/>
              <p14:nvPr/>
            </p14:nvContentPartPr>
            <p14:xfrm>
              <a:off x="904570" y="708840"/>
              <a:ext cx="4565520" cy="85680"/>
            </p14:xfrm>
          </p:contentPart>
        </mc:Choice>
        <mc:Fallback xmlns="">
          <p:pic>
            <p:nvPicPr>
              <p:cNvPr id="20" name="Ink 19">
                <a:extLst>
                  <a:ext uri="{FF2B5EF4-FFF2-40B4-BE49-F238E27FC236}">
                    <a16:creationId xmlns:a16="http://schemas.microsoft.com/office/drawing/2014/main" id="{7CEC6FA0-3C8C-46BA-937F-4CD173A9F224}"/>
                  </a:ext>
                </a:extLst>
              </p:cNvPr>
              <p:cNvPicPr/>
              <p:nvPr/>
            </p:nvPicPr>
            <p:blipFill>
              <a:blip r:embed="rId20"/>
              <a:stretch>
                <a:fillRect/>
              </a:stretch>
            </p:blipFill>
            <p:spPr>
              <a:xfrm>
                <a:off x="850570" y="600840"/>
                <a:ext cx="4673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EE226698-1AC2-46E8-B52A-4A66B875D15D}"/>
                  </a:ext>
                </a:extLst>
              </p14:cNvPr>
              <p14:cNvContentPartPr/>
              <p14:nvPr/>
            </p14:nvContentPartPr>
            <p14:xfrm>
              <a:off x="4497010" y="703080"/>
              <a:ext cx="934200" cy="43920"/>
            </p14:xfrm>
          </p:contentPart>
        </mc:Choice>
        <mc:Fallback xmlns="">
          <p:pic>
            <p:nvPicPr>
              <p:cNvPr id="21" name="Ink 20">
                <a:extLst>
                  <a:ext uri="{FF2B5EF4-FFF2-40B4-BE49-F238E27FC236}">
                    <a16:creationId xmlns:a16="http://schemas.microsoft.com/office/drawing/2014/main" id="{EE226698-1AC2-46E8-B52A-4A66B875D15D}"/>
                  </a:ext>
                </a:extLst>
              </p:cNvPr>
              <p:cNvPicPr/>
              <p:nvPr/>
            </p:nvPicPr>
            <p:blipFill>
              <a:blip r:embed="rId22"/>
              <a:stretch>
                <a:fillRect/>
              </a:stretch>
            </p:blipFill>
            <p:spPr>
              <a:xfrm>
                <a:off x="4443370" y="595440"/>
                <a:ext cx="10418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56A231B0-C19B-47EF-AC85-08A0C768DE75}"/>
                  </a:ext>
                </a:extLst>
              </p14:cNvPr>
              <p14:cNvContentPartPr/>
              <p14:nvPr/>
            </p14:nvContentPartPr>
            <p14:xfrm>
              <a:off x="6129970" y="1240200"/>
              <a:ext cx="2219400" cy="53640"/>
            </p14:xfrm>
          </p:contentPart>
        </mc:Choice>
        <mc:Fallback xmlns="">
          <p:pic>
            <p:nvPicPr>
              <p:cNvPr id="22" name="Ink 21">
                <a:extLst>
                  <a:ext uri="{FF2B5EF4-FFF2-40B4-BE49-F238E27FC236}">
                    <a16:creationId xmlns:a16="http://schemas.microsoft.com/office/drawing/2014/main" id="{56A231B0-C19B-47EF-AC85-08A0C768DE75}"/>
                  </a:ext>
                </a:extLst>
              </p:cNvPr>
              <p:cNvPicPr/>
              <p:nvPr/>
            </p:nvPicPr>
            <p:blipFill>
              <a:blip r:embed="rId24"/>
              <a:stretch>
                <a:fillRect/>
              </a:stretch>
            </p:blipFill>
            <p:spPr>
              <a:xfrm>
                <a:off x="6075970" y="1132560"/>
                <a:ext cx="23270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0F7A5AFF-E5F5-4F81-952A-BC1A6F95308C}"/>
                  </a:ext>
                </a:extLst>
              </p14:cNvPr>
              <p14:cNvContentPartPr/>
              <p14:nvPr/>
            </p14:nvContentPartPr>
            <p14:xfrm>
              <a:off x="7291330" y="1286640"/>
              <a:ext cx="596880" cy="34560"/>
            </p14:xfrm>
          </p:contentPart>
        </mc:Choice>
        <mc:Fallback xmlns="">
          <p:pic>
            <p:nvPicPr>
              <p:cNvPr id="23" name="Ink 22">
                <a:extLst>
                  <a:ext uri="{FF2B5EF4-FFF2-40B4-BE49-F238E27FC236}">
                    <a16:creationId xmlns:a16="http://schemas.microsoft.com/office/drawing/2014/main" id="{0F7A5AFF-E5F5-4F81-952A-BC1A6F95308C}"/>
                  </a:ext>
                </a:extLst>
              </p:cNvPr>
              <p:cNvPicPr/>
              <p:nvPr/>
            </p:nvPicPr>
            <p:blipFill>
              <a:blip r:embed="rId26"/>
              <a:stretch>
                <a:fillRect/>
              </a:stretch>
            </p:blipFill>
            <p:spPr>
              <a:xfrm>
                <a:off x="7237690" y="1178640"/>
                <a:ext cx="704520" cy="250200"/>
              </a:xfrm>
              <a:prstGeom prst="rect">
                <a:avLst/>
              </a:prstGeom>
            </p:spPr>
          </p:pic>
        </mc:Fallback>
      </mc:AlternateContent>
    </p:spTree>
    <p:extLst>
      <p:ext uri="{BB962C8B-B14F-4D97-AF65-F5344CB8AC3E}">
        <p14:creationId xmlns:p14="http://schemas.microsoft.com/office/powerpoint/2010/main" val="3973034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tdLogicValues.TIF">
            <a:extLst>
              <a:ext uri="{FF2B5EF4-FFF2-40B4-BE49-F238E27FC236}">
                <a16:creationId xmlns:a16="http://schemas.microsoft.com/office/drawing/2014/main" id="{04E23E56-DB0E-4066-B780-09464C8AFD12}"/>
              </a:ext>
            </a:extLst>
          </p:cNvPr>
          <p:cNvPicPr>
            <a:picLocks noChangeAspect="1"/>
          </p:cNvPicPr>
          <p:nvPr/>
        </p:nvPicPr>
        <p:blipFill>
          <a:blip r:embed="rId2" cstate="print"/>
          <a:stretch>
            <a:fillRect/>
          </a:stretch>
        </p:blipFill>
        <p:spPr>
          <a:xfrm>
            <a:off x="3048000" y="3048000"/>
            <a:ext cx="5791200" cy="3728882"/>
          </a:xfrm>
          <a:prstGeom prst="rect">
            <a:avLst/>
          </a:prstGeom>
        </p:spPr>
      </p:pic>
      <p:sp>
        <p:nvSpPr>
          <p:cNvPr id="2" name="Slide Number Placeholder 1">
            <a:extLst>
              <a:ext uri="{FF2B5EF4-FFF2-40B4-BE49-F238E27FC236}">
                <a16:creationId xmlns:a16="http://schemas.microsoft.com/office/drawing/2014/main" id="{52F61ACF-2C72-4FF8-A9B7-F4C43419E398}"/>
              </a:ext>
            </a:extLst>
          </p:cNvPr>
          <p:cNvSpPr>
            <a:spLocks noGrp="1"/>
          </p:cNvSpPr>
          <p:nvPr>
            <p:ph type="sldNum" sz="quarter" idx="12"/>
          </p:nvPr>
        </p:nvSpPr>
        <p:spPr/>
        <p:txBody>
          <a:bodyPr/>
          <a:lstStyle/>
          <a:p>
            <a:fld id="{E3CAC75A-F3F1-4A01-BD63-E3788D91043A}" type="slidenum">
              <a:rPr lang="en-US" smtClean="0"/>
              <a:pPr/>
              <a:t>7</a:t>
            </a:fld>
            <a:endParaRPr lang="en-US"/>
          </a:p>
        </p:txBody>
      </p:sp>
      <p:pic>
        <p:nvPicPr>
          <p:cNvPr id="3" name="Picture 2">
            <a:extLst>
              <a:ext uri="{FF2B5EF4-FFF2-40B4-BE49-F238E27FC236}">
                <a16:creationId xmlns:a16="http://schemas.microsoft.com/office/drawing/2014/main" id="{084B0910-DB8A-47CF-947B-7BB0DE13C67C}"/>
              </a:ext>
            </a:extLst>
          </p:cNvPr>
          <p:cNvPicPr>
            <a:picLocks noChangeAspect="1"/>
          </p:cNvPicPr>
          <p:nvPr/>
        </p:nvPicPr>
        <p:blipFill>
          <a:blip r:embed="rId3"/>
          <a:stretch>
            <a:fillRect/>
          </a:stretch>
        </p:blipFill>
        <p:spPr>
          <a:xfrm>
            <a:off x="304799" y="107164"/>
            <a:ext cx="7967719" cy="3321836"/>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E387D73C-22E7-4B26-8B8D-4D3CAF0F37F4}"/>
                  </a:ext>
                </a:extLst>
              </p14:cNvPr>
              <p14:cNvContentPartPr/>
              <p14:nvPr/>
            </p14:nvContentPartPr>
            <p14:xfrm>
              <a:off x="4928202" y="2487088"/>
              <a:ext cx="3197520" cy="135000"/>
            </p14:xfrm>
          </p:contentPart>
        </mc:Choice>
        <mc:Fallback xmlns="">
          <p:pic>
            <p:nvPicPr>
              <p:cNvPr id="10" name="Ink 9">
                <a:extLst>
                  <a:ext uri="{FF2B5EF4-FFF2-40B4-BE49-F238E27FC236}">
                    <a16:creationId xmlns:a16="http://schemas.microsoft.com/office/drawing/2014/main" id="{E387D73C-22E7-4B26-8B8D-4D3CAF0F37F4}"/>
                  </a:ext>
                </a:extLst>
              </p:cNvPr>
              <p:cNvPicPr/>
              <p:nvPr/>
            </p:nvPicPr>
            <p:blipFill>
              <a:blip r:embed="rId5"/>
              <a:stretch>
                <a:fillRect/>
              </a:stretch>
            </p:blipFill>
            <p:spPr>
              <a:xfrm>
                <a:off x="4874202" y="2379088"/>
                <a:ext cx="330516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8CA9713B-85D3-4962-BD81-00C6E5FACF36}"/>
                  </a:ext>
                </a:extLst>
              </p14:cNvPr>
              <p14:cNvContentPartPr/>
              <p14:nvPr/>
            </p14:nvContentPartPr>
            <p14:xfrm>
              <a:off x="523962" y="2747008"/>
              <a:ext cx="7573680" cy="109800"/>
            </p14:xfrm>
          </p:contentPart>
        </mc:Choice>
        <mc:Fallback xmlns="">
          <p:pic>
            <p:nvPicPr>
              <p:cNvPr id="11" name="Ink 10">
                <a:extLst>
                  <a:ext uri="{FF2B5EF4-FFF2-40B4-BE49-F238E27FC236}">
                    <a16:creationId xmlns:a16="http://schemas.microsoft.com/office/drawing/2014/main" id="{8CA9713B-85D3-4962-BD81-00C6E5FACF36}"/>
                  </a:ext>
                </a:extLst>
              </p:cNvPr>
              <p:cNvPicPr/>
              <p:nvPr/>
            </p:nvPicPr>
            <p:blipFill>
              <a:blip r:embed="rId7"/>
              <a:stretch>
                <a:fillRect/>
              </a:stretch>
            </p:blipFill>
            <p:spPr>
              <a:xfrm>
                <a:off x="470322" y="2639008"/>
                <a:ext cx="76813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5E462DDA-0856-454D-82F5-6FD049AD4692}"/>
                  </a:ext>
                </a:extLst>
              </p14:cNvPr>
              <p14:cNvContentPartPr/>
              <p14:nvPr/>
            </p14:nvContentPartPr>
            <p14:xfrm>
              <a:off x="536562" y="3002608"/>
              <a:ext cx="3836880" cy="72360"/>
            </p14:xfrm>
          </p:contentPart>
        </mc:Choice>
        <mc:Fallback xmlns="">
          <p:pic>
            <p:nvPicPr>
              <p:cNvPr id="12" name="Ink 11">
                <a:extLst>
                  <a:ext uri="{FF2B5EF4-FFF2-40B4-BE49-F238E27FC236}">
                    <a16:creationId xmlns:a16="http://schemas.microsoft.com/office/drawing/2014/main" id="{5E462DDA-0856-454D-82F5-6FD049AD4692}"/>
                  </a:ext>
                </a:extLst>
              </p:cNvPr>
              <p:cNvPicPr/>
              <p:nvPr/>
            </p:nvPicPr>
            <p:blipFill>
              <a:blip r:embed="rId9"/>
              <a:stretch>
                <a:fillRect/>
              </a:stretch>
            </p:blipFill>
            <p:spPr>
              <a:xfrm>
                <a:off x="482922" y="2894968"/>
                <a:ext cx="39445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DD6FE4A0-EDDD-4012-B408-7511253F1FB8}"/>
                  </a:ext>
                </a:extLst>
              </p14:cNvPr>
              <p14:cNvContentPartPr/>
              <p14:nvPr/>
            </p14:nvContentPartPr>
            <p14:xfrm>
              <a:off x="3317202" y="4760488"/>
              <a:ext cx="256680" cy="360"/>
            </p14:xfrm>
          </p:contentPart>
        </mc:Choice>
        <mc:Fallback xmlns="">
          <p:pic>
            <p:nvPicPr>
              <p:cNvPr id="13" name="Ink 12">
                <a:extLst>
                  <a:ext uri="{FF2B5EF4-FFF2-40B4-BE49-F238E27FC236}">
                    <a16:creationId xmlns:a16="http://schemas.microsoft.com/office/drawing/2014/main" id="{DD6FE4A0-EDDD-4012-B408-7511253F1FB8}"/>
                  </a:ext>
                </a:extLst>
              </p:cNvPr>
              <p:cNvPicPr/>
              <p:nvPr/>
            </p:nvPicPr>
            <p:blipFill>
              <a:blip r:embed="rId11"/>
              <a:stretch>
                <a:fillRect/>
              </a:stretch>
            </p:blipFill>
            <p:spPr>
              <a:xfrm>
                <a:off x="3263562" y="4652848"/>
                <a:ext cx="364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6B470FEB-A3D7-4A48-8138-11553CE02435}"/>
                  </a:ext>
                </a:extLst>
              </p14:cNvPr>
              <p14:cNvContentPartPr/>
              <p14:nvPr/>
            </p14:nvContentPartPr>
            <p14:xfrm>
              <a:off x="3317202" y="5049928"/>
              <a:ext cx="309960" cy="22320"/>
            </p14:xfrm>
          </p:contentPart>
        </mc:Choice>
        <mc:Fallback xmlns="">
          <p:pic>
            <p:nvPicPr>
              <p:cNvPr id="14" name="Ink 13">
                <a:extLst>
                  <a:ext uri="{FF2B5EF4-FFF2-40B4-BE49-F238E27FC236}">
                    <a16:creationId xmlns:a16="http://schemas.microsoft.com/office/drawing/2014/main" id="{6B470FEB-A3D7-4A48-8138-11553CE02435}"/>
                  </a:ext>
                </a:extLst>
              </p:cNvPr>
              <p:cNvPicPr/>
              <p:nvPr/>
            </p:nvPicPr>
            <p:blipFill>
              <a:blip r:embed="rId13"/>
              <a:stretch>
                <a:fillRect/>
              </a:stretch>
            </p:blipFill>
            <p:spPr>
              <a:xfrm>
                <a:off x="3263562" y="4941928"/>
                <a:ext cx="4176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54965C54-7F30-4D38-8F19-DE5169B04184}"/>
                  </a:ext>
                </a:extLst>
              </p14:cNvPr>
              <p14:cNvContentPartPr/>
              <p14:nvPr/>
            </p14:nvContentPartPr>
            <p14:xfrm>
              <a:off x="3929562" y="4747168"/>
              <a:ext cx="1037160" cy="38880"/>
            </p14:xfrm>
          </p:contentPart>
        </mc:Choice>
        <mc:Fallback xmlns="">
          <p:pic>
            <p:nvPicPr>
              <p:cNvPr id="15" name="Ink 14">
                <a:extLst>
                  <a:ext uri="{FF2B5EF4-FFF2-40B4-BE49-F238E27FC236}">
                    <a16:creationId xmlns:a16="http://schemas.microsoft.com/office/drawing/2014/main" id="{54965C54-7F30-4D38-8F19-DE5169B04184}"/>
                  </a:ext>
                </a:extLst>
              </p:cNvPr>
              <p:cNvPicPr/>
              <p:nvPr/>
            </p:nvPicPr>
            <p:blipFill>
              <a:blip r:embed="rId15"/>
              <a:stretch>
                <a:fillRect/>
              </a:stretch>
            </p:blipFill>
            <p:spPr>
              <a:xfrm>
                <a:off x="3875922" y="4639528"/>
                <a:ext cx="11448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327AFDAF-6C34-48F4-846A-C1DD8A72DC20}"/>
                  </a:ext>
                </a:extLst>
              </p14:cNvPr>
              <p14:cNvContentPartPr/>
              <p14:nvPr/>
            </p14:nvContentPartPr>
            <p14:xfrm>
              <a:off x="3976002" y="5062168"/>
              <a:ext cx="756720" cy="13320"/>
            </p14:xfrm>
          </p:contentPart>
        </mc:Choice>
        <mc:Fallback xmlns="">
          <p:pic>
            <p:nvPicPr>
              <p:cNvPr id="16" name="Ink 15">
                <a:extLst>
                  <a:ext uri="{FF2B5EF4-FFF2-40B4-BE49-F238E27FC236}">
                    <a16:creationId xmlns:a16="http://schemas.microsoft.com/office/drawing/2014/main" id="{327AFDAF-6C34-48F4-846A-C1DD8A72DC20}"/>
                  </a:ext>
                </a:extLst>
              </p:cNvPr>
              <p:cNvPicPr/>
              <p:nvPr/>
            </p:nvPicPr>
            <p:blipFill>
              <a:blip r:embed="rId17"/>
              <a:stretch>
                <a:fillRect/>
              </a:stretch>
            </p:blipFill>
            <p:spPr>
              <a:xfrm>
                <a:off x="3922362" y="4954528"/>
                <a:ext cx="8643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5E432B6F-4750-4B55-8EC2-6D74F8D6A1FC}"/>
                  </a:ext>
                </a:extLst>
              </p14:cNvPr>
              <p14:cNvContentPartPr/>
              <p14:nvPr/>
            </p14:nvContentPartPr>
            <p14:xfrm>
              <a:off x="3313242" y="3582568"/>
              <a:ext cx="1224000" cy="33120"/>
            </p14:xfrm>
          </p:contentPart>
        </mc:Choice>
        <mc:Fallback xmlns="">
          <p:pic>
            <p:nvPicPr>
              <p:cNvPr id="17" name="Ink 16">
                <a:extLst>
                  <a:ext uri="{FF2B5EF4-FFF2-40B4-BE49-F238E27FC236}">
                    <a16:creationId xmlns:a16="http://schemas.microsoft.com/office/drawing/2014/main" id="{5E432B6F-4750-4B55-8EC2-6D74F8D6A1FC}"/>
                  </a:ext>
                </a:extLst>
              </p:cNvPr>
              <p:cNvPicPr/>
              <p:nvPr/>
            </p:nvPicPr>
            <p:blipFill>
              <a:blip r:embed="rId19"/>
              <a:stretch>
                <a:fillRect/>
              </a:stretch>
            </p:blipFill>
            <p:spPr>
              <a:xfrm>
                <a:off x="3259602" y="3474928"/>
                <a:ext cx="13316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3FABC824-B735-459F-B437-3120FD7FFCE4}"/>
                  </a:ext>
                </a:extLst>
              </p14:cNvPr>
              <p14:cNvContentPartPr/>
              <p14:nvPr/>
            </p14:nvContentPartPr>
            <p14:xfrm>
              <a:off x="3325842" y="3866608"/>
              <a:ext cx="1239480" cy="51120"/>
            </p14:xfrm>
          </p:contentPart>
        </mc:Choice>
        <mc:Fallback xmlns="">
          <p:pic>
            <p:nvPicPr>
              <p:cNvPr id="18" name="Ink 17">
                <a:extLst>
                  <a:ext uri="{FF2B5EF4-FFF2-40B4-BE49-F238E27FC236}">
                    <a16:creationId xmlns:a16="http://schemas.microsoft.com/office/drawing/2014/main" id="{3FABC824-B735-459F-B437-3120FD7FFCE4}"/>
                  </a:ext>
                </a:extLst>
              </p:cNvPr>
              <p:cNvPicPr/>
              <p:nvPr/>
            </p:nvPicPr>
            <p:blipFill>
              <a:blip r:embed="rId21"/>
              <a:stretch>
                <a:fillRect/>
              </a:stretch>
            </p:blipFill>
            <p:spPr>
              <a:xfrm>
                <a:off x="3271842" y="3758968"/>
                <a:ext cx="13471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28CD6F1D-7973-460F-9F34-4088C5B3ACF5}"/>
                  </a:ext>
                </a:extLst>
              </p14:cNvPr>
              <p14:cNvContentPartPr/>
              <p14:nvPr/>
            </p14:nvContentPartPr>
            <p14:xfrm>
              <a:off x="3288042" y="4156048"/>
              <a:ext cx="2140200" cy="34200"/>
            </p14:xfrm>
          </p:contentPart>
        </mc:Choice>
        <mc:Fallback xmlns="">
          <p:pic>
            <p:nvPicPr>
              <p:cNvPr id="19" name="Ink 18">
                <a:extLst>
                  <a:ext uri="{FF2B5EF4-FFF2-40B4-BE49-F238E27FC236}">
                    <a16:creationId xmlns:a16="http://schemas.microsoft.com/office/drawing/2014/main" id="{28CD6F1D-7973-460F-9F34-4088C5B3ACF5}"/>
                  </a:ext>
                </a:extLst>
              </p:cNvPr>
              <p:cNvPicPr/>
              <p:nvPr/>
            </p:nvPicPr>
            <p:blipFill>
              <a:blip r:embed="rId23"/>
              <a:stretch>
                <a:fillRect/>
              </a:stretch>
            </p:blipFill>
            <p:spPr>
              <a:xfrm>
                <a:off x="3234042" y="4048408"/>
                <a:ext cx="22478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A4C4F0D6-9D8D-4030-A26F-840C7CE8B443}"/>
                  </a:ext>
                </a:extLst>
              </p14:cNvPr>
              <p14:cNvContentPartPr/>
              <p14:nvPr/>
            </p14:nvContentPartPr>
            <p14:xfrm>
              <a:off x="2574882" y="2218528"/>
              <a:ext cx="5522040" cy="72720"/>
            </p14:xfrm>
          </p:contentPart>
        </mc:Choice>
        <mc:Fallback xmlns="">
          <p:pic>
            <p:nvPicPr>
              <p:cNvPr id="20" name="Ink 19">
                <a:extLst>
                  <a:ext uri="{FF2B5EF4-FFF2-40B4-BE49-F238E27FC236}">
                    <a16:creationId xmlns:a16="http://schemas.microsoft.com/office/drawing/2014/main" id="{A4C4F0D6-9D8D-4030-A26F-840C7CE8B443}"/>
                  </a:ext>
                </a:extLst>
              </p:cNvPr>
              <p:cNvPicPr/>
              <p:nvPr/>
            </p:nvPicPr>
            <p:blipFill>
              <a:blip r:embed="rId25"/>
              <a:stretch>
                <a:fillRect/>
              </a:stretch>
            </p:blipFill>
            <p:spPr>
              <a:xfrm>
                <a:off x="2521242" y="2110528"/>
                <a:ext cx="56296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1EE9C68E-9801-4561-A8F6-13808130B461}"/>
                  </a:ext>
                </a:extLst>
              </p14:cNvPr>
              <p14:cNvContentPartPr/>
              <p14:nvPr/>
            </p14:nvContentPartPr>
            <p14:xfrm>
              <a:off x="523962" y="2491048"/>
              <a:ext cx="4221720" cy="80280"/>
            </p14:xfrm>
          </p:contentPart>
        </mc:Choice>
        <mc:Fallback xmlns="">
          <p:pic>
            <p:nvPicPr>
              <p:cNvPr id="21" name="Ink 20">
                <a:extLst>
                  <a:ext uri="{FF2B5EF4-FFF2-40B4-BE49-F238E27FC236}">
                    <a16:creationId xmlns:a16="http://schemas.microsoft.com/office/drawing/2014/main" id="{1EE9C68E-9801-4561-A8F6-13808130B461}"/>
                  </a:ext>
                </a:extLst>
              </p:cNvPr>
              <p:cNvPicPr/>
              <p:nvPr/>
            </p:nvPicPr>
            <p:blipFill>
              <a:blip r:embed="rId27"/>
              <a:stretch>
                <a:fillRect/>
              </a:stretch>
            </p:blipFill>
            <p:spPr>
              <a:xfrm>
                <a:off x="470322" y="2383408"/>
                <a:ext cx="43293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4565AB1A-C513-4814-BF16-F40699F73DDA}"/>
                  </a:ext>
                </a:extLst>
              </p14:cNvPr>
              <p14:cNvContentPartPr/>
              <p14:nvPr/>
            </p14:nvContentPartPr>
            <p14:xfrm>
              <a:off x="3229362" y="6329008"/>
              <a:ext cx="729360" cy="33480"/>
            </p14:xfrm>
          </p:contentPart>
        </mc:Choice>
        <mc:Fallback xmlns="">
          <p:pic>
            <p:nvPicPr>
              <p:cNvPr id="22" name="Ink 21">
                <a:extLst>
                  <a:ext uri="{FF2B5EF4-FFF2-40B4-BE49-F238E27FC236}">
                    <a16:creationId xmlns:a16="http://schemas.microsoft.com/office/drawing/2014/main" id="{4565AB1A-C513-4814-BF16-F40699F73DDA}"/>
                  </a:ext>
                </a:extLst>
              </p:cNvPr>
              <p:cNvPicPr/>
              <p:nvPr/>
            </p:nvPicPr>
            <p:blipFill>
              <a:blip r:embed="rId29"/>
              <a:stretch>
                <a:fillRect/>
              </a:stretch>
            </p:blipFill>
            <p:spPr>
              <a:xfrm>
                <a:off x="3175722" y="6221368"/>
                <a:ext cx="8370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8613CB3E-5335-44BA-AA66-410A046BE37B}"/>
                  </a:ext>
                </a:extLst>
              </p14:cNvPr>
              <p14:cNvContentPartPr/>
              <p14:nvPr/>
            </p14:nvContentPartPr>
            <p14:xfrm>
              <a:off x="3531762" y="6337288"/>
              <a:ext cx="432000" cy="21960"/>
            </p14:xfrm>
          </p:contentPart>
        </mc:Choice>
        <mc:Fallback xmlns="">
          <p:pic>
            <p:nvPicPr>
              <p:cNvPr id="23" name="Ink 22">
                <a:extLst>
                  <a:ext uri="{FF2B5EF4-FFF2-40B4-BE49-F238E27FC236}">
                    <a16:creationId xmlns:a16="http://schemas.microsoft.com/office/drawing/2014/main" id="{8613CB3E-5335-44BA-AA66-410A046BE37B}"/>
                  </a:ext>
                </a:extLst>
              </p:cNvPr>
              <p:cNvPicPr/>
              <p:nvPr/>
            </p:nvPicPr>
            <p:blipFill>
              <a:blip r:embed="rId31"/>
              <a:stretch>
                <a:fillRect/>
              </a:stretch>
            </p:blipFill>
            <p:spPr>
              <a:xfrm>
                <a:off x="3477762" y="6229288"/>
                <a:ext cx="5396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6C3C177F-9B4A-4A01-8E80-A1281B0C758F}"/>
                  </a:ext>
                </a:extLst>
              </p14:cNvPr>
              <p14:cNvContentPartPr/>
              <p14:nvPr/>
            </p14:nvContentPartPr>
            <p14:xfrm>
              <a:off x="3263202" y="6337648"/>
              <a:ext cx="724680" cy="42840"/>
            </p14:xfrm>
          </p:contentPart>
        </mc:Choice>
        <mc:Fallback xmlns="">
          <p:pic>
            <p:nvPicPr>
              <p:cNvPr id="24" name="Ink 23">
                <a:extLst>
                  <a:ext uri="{FF2B5EF4-FFF2-40B4-BE49-F238E27FC236}">
                    <a16:creationId xmlns:a16="http://schemas.microsoft.com/office/drawing/2014/main" id="{6C3C177F-9B4A-4A01-8E80-A1281B0C758F}"/>
                  </a:ext>
                </a:extLst>
              </p:cNvPr>
              <p:cNvPicPr/>
              <p:nvPr/>
            </p:nvPicPr>
            <p:blipFill>
              <a:blip r:embed="rId33"/>
              <a:stretch>
                <a:fillRect/>
              </a:stretch>
            </p:blipFill>
            <p:spPr>
              <a:xfrm>
                <a:off x="3209202" y="6229648"/>
                <a:ext cx="832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ECE29493-F967-48AD-AEE3-28D3C5A81215}"/>
                  </a:ext>
                </a:extLst>
              </p14:cNvPr>
              <p14:cNvContentPartPr/>
              <p14:nvPr/>
            </p14:nvContentPartPr>
            <p14:xfrm>
              <a:off x="3245922" y="6365368"/>
              <a:ext cx="726120" cy="14400"/>
            </p14:xfrm>
          </p:contentPart>
        </mc:Choice>
        <mc:Fallback xmlns="">
          <p:pic>
            <p:nvPicPr>
              <p:cNvPr id="25" name="Ink 24">
                <a:extLst>
                  <a:ext uri="{FF2B5EF4-FFF2-40B4-BE49-F238E27FC236}">
                    <a16:creationId xmlns:a16="http://schemas.microsoft.com/office/drawing/2014/main" id="{ECE29493-F967-48AD-AEE3-28D3C5A81215}"/>
                  </a:ext>
                </a:extLst>
              </p:cNvPr>
              <p:cNvPicPr/>
              <p:nvPr/>
            </p:nvPicPr>
            <p:blipFill>
              <a:blip r:embed="rId35"/>
              <a:stretch>
                <a:fillRect/>
              </a:stretch>
            </p:blipFill>
            <p:spPr>
              <a:xfrm>
                <a:off x="3191922" y="6257368"/>
                <a:ext cx="8337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1E29CB3C-BA6A-4948-8305-0ECF517E552F}"/>
                  </a:ext>
                </a:extLst>
              </p14:cNvPr>
              <p14:cNvContentPartPr/>
              <p14:nvPr/>
            </p14:nvContentPartPr>
            <p14:xfrm>
              <a:off x="3267162" y="6324688"/>
              <a:ext cx="3335400" cy="89280"/>
            </p14:xfrm>
          </p:contentPart>
        </mc:Choice>
        <mc:Fallback xmlns="">
          <p:pic>
            <p:nvPicPr>
              <p:cNvPr id="27" name="Ink 26">
                <a:extLst>
                  <a:ext uri="{FF2B5EF4-FFF2-40B4-BE49-F238E27FC236}">
                    <a16:creationId xmlns:a16="http://schemas.microsoft.com/office/drawing/2014/main" id="{1E29CB3C-BA6A-4948-8305-0ECF517E552F}"/>
                  </a:ext>
                </a:extLst>
              </p:cNvPr>
              <p:cNvPicPr/>
              <p:nvPr/>
            </p:nvPicPr>
            <p:blipFill>
              <a:blip r:embed="rId37"/>
              <a:stretch>
                <a:fillRect/>
              </a:stretch>
            </p:blipFill>
            <p:spPr>
              <a:xfrm>
                <a:off x="3213162" y="6217048"/>
                <a:ext cx="34430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AB311488-F2A4-4D1F-B502-7744AFABBBDD}"/>
                  </a:ext>
                </a:extLst>
              </p14:cNvPr>
              <p14:cNvContentPartPr/>
              <p14:nvPr/>
            </p14:nvContentPartPr>
            <p14:xfrm>
              <a:off x="7520562" y="1242568"/>
              <a:ext cx="289800" cy="40680"/>
            </p14:xfrm>
          </p:contentPart>
        </mc:Choice>
        <mc:Fallback xmlns="">
          <p:pic>
            <p:nvPicPr>
              <p:cNvPr id="30" name="Ink 29">
                <a:extLst>
                  <a:ext uri="{FF2B5EF4-FFF2-40B4-BE49-F238E27FC236}">
                    <a16:creationId xmlns:a16="http://schemas.microsoft.com/office/drawing/2014/main" id="{AB311488-F2A4-4D1F-B502-7744AFABBBDD}"/>
                  </a:ext>
                </a:extLst>
              </p:cNvPr>
              <p:cNvPicPr/>
              <p:nvPr/>
            </p:nvPicPr>
            <p:blipFill>
              <a:blip r:embed="rId39"/>
              <a:stretch>
                <a:fillRect/>
              </a:stretch>
            </p:blipFill>
            <p:spPr>
              <a:xfrm>
                <a:off x="7466562" y="1134928"/>
                <a:ext cx="3974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4E35ACFD-5FFD-4A25-BCF9-F8777A2601C2}"/>
                  </a:ext>
                </a:extLst>
              </p14:cNvPr>
              <p14:cNvContentPartPr/>
              <p14:nvPr/>
            </p14:nvContentPartPr>
            <p14:xfrm>
              <a:off x="6283242" y="1207648"/>
              <a:ext cx="1809360" cy="66960"/>
            </p14:xfrm>
          </p:contentPart>
        </mc:Choice>
        <mc:Fallback xmlns="">
          <p:pic>
            <p:nvPicPr>
              <p:cNvPr id="31" name="Ink 30">
                <a:extLst>
                  <a:ext uri="{FF2B5EF4-FFF2-40B4-BE49-F238E27FC236}">
                    <a16:creationId xmlns:a16="http://schemas.microsoft.com/office/drawing/2014/main" id="{4E35ACFD-5FFD-4A25-BCF9-F8777A2601C2}"/>
                  </a:ext>
                </a:extLst>
              </p:cNvPr>
              <p:cNvPicPr/>
              <p:nvPr/>
            </p:nvPicPr>
            <p:blipFill>
              <a:blip r:embed="rId41"/>
              <a:stretch>
                <a:fillRect/>
              </a:stretch>
            </p:blipFill>
            <p:spPr>
              <a:xfrm>
                <a:off x="6229242" y="1100008"/>
                <a:ext cx="19170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D7BC79DB-6C62-4D67-90B2-B541B90BEAA7}"/>
                  </a:ext>
                </a:extLst>
              </p14:cNvPr>
              <p14:cNvContentPartPr/>
              <p14:nvPr/>
            </p14:nvContentPartPr>
            <p14:xfrm>
              <a:off x="527922" y="1438048"/>
              <a:ext cx="4865040" cy="88560"/>
            </p14:xfrm>
          </p:contentPart>
        </mc:Choice>
        <mc:Fallback xmlns="">
          <p:pic>
            <p:nvPicPr>
              <p:cNvPr id="32" name="Ink 31">
                <a:extLst>
                  <a:ext uri="{FF2B5EF4-FFF2-40B4-BE49-F238E27FC236}">
                    <a16:creationId xmlns:a16="http://schemas.microsoft.com/office/drawing/2014/main" id="{D7BC79DB-6C62-4D67-90B2-B541B90BEAA7}"/>
                  </a:ext>
                </a:extLst>
              </p:cNvPr>
              <p:cNvPicPr/>
              <p:nvPr/>
            </p:nvPicPr>
            <p:blipFill>
              <a:blip r:embed="rId43"/>
              <a:stretch>
                <a:fillRect/>
              </a:stretch>
            </p:blipFill>
            <p:spPr>
              <a:xfrm>
                <a:off x="474282" y="1330408"/>
                <a:ext cx="4972680" cy="304200"/>
              </a:xfrm>
              <a:prstGeom prst="rect">
                <a:avLst/>
              </a:prstGeom>
            </p:spPr>
          </p:pic>
        </mc:Fallback>
      </mc:AlternateContent>
    </p:spTree>
    <p:extLst>
      <p:ext uri="{BB962C8B-B14F-4D97-AF65-F5344CB8AC3E}">
        <p14:creationId xmlns:p14="http://schemas.microsoft.com/office/powerpoint/2010/main" val="1671068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HDL_DataTypes.jpg"/>
          <p:cNvPicPr>
            <a:picLocks noChangeAspect="1"/>
          </p:cNvPicPr>
          <p:nvPr/>
        </p:nvPicPr>
        <p:blipFill>
          <a:blip r:embed="rId2"/>
          <a:stretch>
            <a:fillRect/>
          </a:stretch>
        </p:blipFill>
        <p:spPr>
          <a:xfrm>
            <a:off x="1" y="1196192"/>
            <a:ext cx="9144000" cy="3191565"/>
          </a:xfrm>
          <a:prstGeom prst="rect">
            <a:avLst/>
          </a:prstGeom>
        </p:spPr>
      </p:pic>
      <p:sp>
        <p:nvSpPr>
          <p:cNvPr id="3" name="Slide Number Placeholder 2"/>
          <p:cNvSpPr>
            <a:spLocks noGrp="1"/>
          </p:cNvSpPr>
          <p:nvPr>
            <p:ph type="sldNum" sz="quarter" idx="12"/>
          </p:nvPr>
        </p:nvSpPr>
        <p:spPr/>
        <p:txBody>
          <a:bodyPr/>
          <a:lstStyle/>
          <a:p>
            <a:fld id="{E3CAC75A-F3F1-4A01-BD63-E3788D91043A}" type="slidenum">
              <a:rPr lang="en-US" smtClean="0"/>
              <a:pPr/>
              <a:t>8</a:t>
            </a:fld>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78B8A31-0AB8-4E19-A94D-BF3EDC27D326}"/>
                  </a:ext>
                </a:extLst>
              </p14:cNvPr>
              <p14:cNvContentPartPr/>
              <p14:nvPr/>
            </p14:nvContentPartPr>
            <p14:xfrm>
              <a:off x="264042" y="2457568"/>
              <a:ext cx="906840" cy="30960"/>
            </p14:xfrm>
          </p:contentPart>
        </mc:Choice>
        <mc:Fallback xmlns="">
          <p:pic>
            <p:nvPicPr>
              <p:cNvPr id="4" name="Ink 3">
                <a:extLst>
                  <a:ext uri="{FF2B5EF4-FFF2-40B4-BE49-F238E27FC236}">
                    <a16:creationId xmlns:a16="http://schemas.microsoft.com/office/drawing/2014/main" id="{278B8A31-0AB8-4E19-A94D-BF3EDC27D326}"/>
                  </a:ext>
                </a:extLst>
              </p:cNvPr>
              <p:cNvPicPr/>
              <p:nvPr/>
            </p:nvPicPr>
            <p:blipFill>
              <a:blip r:embed="rId4"/>
              <a:stretch>
                <a:fillRect/>
              </a:stretch>
            </p:blipFill>
            <p:spPr>
              <a:xfrm>
                <a:off x="210042" y="2349568"/>
                <a:ext cx="10144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5C5AE46-E2FB-473D-A154-690F776F5F41}"/>
                  </a:ext>
                </a:extLst>
              </p14:cNvPr>
              <p14:cNvContentPartPr/>
              <p14:nvPr/>
            </p14:nvContentPartPr>
            <p14:xfrm>
              <a:off x="5158602" y="2461888"/>
              <a:ext cx="526680" cy="33840"/>
            </p14:xfrm>
          </p:contentPart>
        </mc:Choice>
        <mc:Fallback xmlns="">
          <p:pic>
            <p:nvPicPr>
              <p:cNvPr id="5" name="Ink 4">
                <a:extLst>
                  <a:ext uri="{FF2B5EF4-FFF2-40B4-BE49-F238E27FC236}">
                    <a16:creationId xmlns:a16="http://schemas.microsoft.com/office/drawing/2014/main" id="{C5C5AE46-E2FB-473D-A154-690F776F5F41}"/>
                  </a:ext>
                </a:extLst>
              </p:cNvPr>
              <p:cNvPicPr/>
              <p:nvPr/>
            </p:nvPicPr>
            <p:blipFill>
              <a:blip r:embed="rId6"/>
              <a:stretch>
                <a:fillRect/>
              </a:stretch>
            </p:blipFill>
            <p:spPr>
              <a:xfrm>
                <a:off x="5104962" y="2353888"/>
                <a:ext cx="6343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BA2B777C-7D97-46F9-88D0-D97618B89B56}"/>
                  </a:ext>
                </a:extLst>
              </p14:cNvPr>
              <p14:cNvContentPartPr/>
              <p14:nvPr/>
            </p14:nvContentPartPr>
            <p14:xfrm>
              <a:off x="305802" y="3137248"/>
              <a:ext cx="1599480" cy="75960"/>
            </p14:xfrm>
          </p:contentPart>
        </mc:Choice>
        <mc:Fallback xmlns="">
          <p:pic>
            <p:nvPicPr>
              <p:cNvPr id="6" name="Ink 5">
                <a:extLst>
                  <a:ext uri="{FF2B5EF4-FFF2-40B4-BE49-F238E27FC236}">
                    <a16:creationId xmlns:a16="http://schemas.microsoft.com/office/drawing/2014/main" id="{BA2B777C-7D97-46F9-88D0-D97618B89B56}"/>
                  </a:ext>
                </a:extLst>
              </p:cNvPr>
              <p:cNvPicPr/>
              <p:nvPr/>
            </p:nvPicPr>
            <p:blipFill>
              <a:blip r:embed="rId8"/>
              <a:stretch>
                <a:fillRect/>
              </a:stretch>
            </p:blipFill>
            <p:spPr>
              <a:xfrm>
                <a:off x="251802" y="3029248"/>
                <a:ext cx="17071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4A9B8F5B-A326-4AB5-83A4-790C22F2B2F6}"/>
                  </a:ext>
                </a:extLst>
              </p14:cNvPr>
              <p14:cNvContentPartPr/>
              <p14:nvPr/>
            </p14:nvContentPartPr>
            <p14:xfrm>
              <a:off x="5205042" y="3191608"/>
              <a:ext cx="266760" cy="25560"/>
            </p14:xfrm>
          </p:contentPart>
        </mc:Choice>
        <mc:Fallback xmlns="">
          <p:pic>
            <p:nvPicPr>
              <p:cNvPr id="7" name="Ink 6">
                <a:extLst>
                  <a:ext uri="{FF2B5EF4-FFF2-40B4-BE49-F238E27FC236}">
                    <a16:creationId xmlns:a16="http://schemas.microsoft.com/office/drawing/2014/main" id="{4A9B8F5B-A326-4AB5-83A4-790C22F2B2F6}"/>
                  </a:ext>
                </a:extLst>
              </p:cNvPr>
              <p:cNvPicPr/>
              <p:nvPr/>
            </p:nvPicPr>
            <p:blipFill>
              <a:blip r:embed="rId10"/>
              <a:stretch>
                <a:fillRect/>
              </a:stretch>
            </p:blipFill>
            <p:spPr>
              <a:xfrm>
                <a:off x="5151402" y="3083968"/>
                <a:ext cx="3744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6CC2BC71-8932-48F6-9CC4-A5F9016934FE}"/>
                  </a:ext>
                </a:extLst>
              </p14:cNvPr>
              <p14:cNvContentPartPr/>
              <p14:nvPr/>
            </p14:nvContentPartPr>
            <p14:xfrm>
              <a:off x="2982042" y="3177208"/>
              <a:ext cx="1621440" cy="5760"/>
            </p14:xfrm>
          </p:contentPart>
        </mc:Choice>
        <mc:Fallback xmlns="">
          <p:pic>
            <p:nvPicPr>
              <p:cNvPr id="8" name="Ink 7">
                <a:extLst>
                  <a:ext uri="{FF2B5EF4-FFF2-40B4-BE49-F238E27FC236}">
                    <a16:creationId xmlns:a16="http://schemas.microsoft.com/office/drawing/2014/main" id="{6CC2BC71-8932-48F6-9CC4-A5F9016934FE}"/>
                  </a:ext>
                </a:extLst>
              </p:cNvPr>
              <p:cNvPicPr/>
              <p:nvPr/>
            </p:nvPicPr>
            <p:blipFill>
              <a:blip r:embed="rId12"/>
              <a:stretch>
                <a:fillRect/>
              </a:stretch>
            </p:blipFill>
            <p:spPr>
              <a:xfrm>
                <a:off x="2928402" y="3069568"/>
                <a:ext cx="17290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9B33FDFF-60FF-458B-A4AD-AAAB8BBD552C}"/>
                  </a:ext>
                </a:extLst>
              </p14:cNvPr>
              <p14:cNvContentPartPr/>
              <p14:nvPr/>
            </p14:nvContentPartPr>
            <p14:xfrm>
              <a:off x="2503602" y="3376288"/>
              <a:ext cx="1140120" cy="13320"/>
            </p14:xfrm>
          </p:contentPart>
        </mc:Choice>
        <mc:Fallback xmlns="">
          <p:pic>
            <p:nvPicPr>
              <p:cNvPr id="9" name="Ink 8">
                <a:extLst>
                  <a:ext uri="{FF2B5EF4-FFF2-40B4-BE49-F238E27FC236}">
                    <a16:creationId xmlns:a16="http://schemas.microsoft.com/office/drawing/2014/main" id="{9B33FDFF-60FF-458B-A4AD-AAAB8BBD552C}"/>
                  </a:ext>
                </a:extLst>
              </p:cNvPr>
              <p:cNvPicPr/>
              <p:nvPr/>
            </p:nvPicPr>
            <p:blipFill>
              <a:blip r:embed="rId14"/>
              <a:stretch>
                <a:fillRect/>
              </a:stretch>
            </p:blipFill>
            <p:spPr>
              <a:xfrm>
                <a:off x="2449962" y="3268288"/>
                <a:ext cx="1247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F95D2CB8-607A-4DED-8FF0-E02E0E11D164}"/>
                  </a:ext>
                </a:extLst>
              </p14:cNvPr>
              <p14:cNvContentPartPr/>
              <p14:nvPr/>
            </p14:nvContentPartPr>
            <p14:xfrm>
              <a:off x="2939922" y="2457568"/>
              <a:ext cx="950040" cy="21960"/>
            </p14:xfrm>
          </p:contentPart>
        </mc:Choice>
        <mc:Fallback xmlns="">
          <p:pic>
            <p:nvPicPr>
              <p:cNvPr id="10" name="Ink 9">
                <a:extLst>
                  <a:ext uri="{FF2B5EF4-FFF2-40B4-BE49-F238E27FC236}">
                    <a16:creationId xmlns:a16="http://schemas.microsoft.com/office/drawing/2014/main" id="{F95D2CB8-607A-4DED-8FF0-E02E0E11D164}"/>
                  </a:ext>
                </a:extLst>
              </p:cNvPr>
              <p:cNvPicPr/>
              <p:nvPr/>
            </p:nvPicPr>
            <p:blipFill>
              <a:blip r:embed="rId16"/>
              <a:stretch>
                <a:fillRect/>
              </a:stretch>
            </p:blipFill>
            <p:spPr>
              <a:xfrm>
                <a:off x="2886282" y="2349568"/>
                <a:ext cx="10576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A330C6CB-4ABB-4B6B-B93F-64153D104E7A}"/>
                  </a:ext>
                </a:extLst>
              </p14:cNvPr>
              <p14:cNvContentPartPr/>
              <p14:nvPr/>
            </p14:nvContentPartPr>
            <p14:xfrm>
              <a:off x="2893842" y="3179008"/>
              <a:ext cx="57960" cy="360"/>
            </p14:xfrm>
          </p:contentPart>
        </mc:Choice>
        <mc:Fallback xmlns="">
          <p:pic>
            <p:nvPicPr>
              <p:cNvPr id="11" name="Ink 10">
                <a:extLst>
                  <a:ext uri="{FF2B5EF4-FFF2-40B4-BE49-F238E27FC236}">
                    <a16:creationId xmlns:a16="http://schemas.microsoft.com/office/drawing/2014/main" id="{A330C6CB-4ABB-4B6B-B93F-64153D104E7A}"/>
                  </a:ext>
                </a:extLst>
              </p:cNvPr>
              <p:cNvPicPr/>
              <p:nvPr/>
            </p:nvPicPr>
            <p:blipFill>
              <a:blip r:embed="rId18"/>
              <a:stretch>
                <a:fillRect/>
              </a:stretch>
            </p:blipFill>
            <p:spPr>
              <a:xfrm>
                <a:off x="2839842" y="3071368"/>
                <a:ext cx="165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D747CA1D-5493-4B9C-83BF-885A735E502A}"/>
                  </a:ext>
                </a:extLst>
              </p14:cNvPr>
              <p14:cNvContentPartPr/>
              <p14:nvPr/>
            </p14:nvContentPartPr>
            <p14:xfrm>
              <a:off x="7537122" y="3355048"/>
              <a:ext cx="1191960" cy="34560"/>
            </p14:xfrm>
          </p:contentPart>
        </mc:Choice>
        <mc:Fallback xmlns="">
          <p:pic>
            <p:nvPicPr>
              <p:cNvPr id="12" name="Ink 11">
                <a:extLst>
                  <a:ext uri="{FF2B5EF4-FFF2-40B4-BE49-F238E27FC236}">
                    <a16:creationId xmlns:a16="http://schemas.microsoft.com/office/drawing/2014/main" id="{D747CA1D-5493-4B9C-83BF-885A735E502A}"/>
                  </a:ext>
                </a:extLst>
              </p:cNvPr>
              <p:cNvPicPr/>
              <p:nvPr/>
            </p:nvPicPr>
            <p:blipFill>
              <a:blip r:embed="rId20"/>
              <a:stretch>
                <a:fillRect/>
              </a:stretch>
            </p:blipFill>
            <p:spPr>
              <a:xfrm>
                <a:off x="7483122" y="3247048"/>
                <a:ext cx="12996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E5EBC195-49E8-4657-A178-F10175EE19CC}"/>
                  </a:ext>
                </a:extLst>
              </p14:cNvPr>
              <p14:cNvContentPartPr/>
              <p14:nvPr/>
            </p14:nvContentPartPr>
            <p14:xfrm>
              <a:off x="7562322" y="2444968"/>
              <a:ext cx="968760" cy="29880"/>
            </p14:xfrm>
          </p:contentPart>
        </mc:Choice>
        <mc:Fallback xmlns="">
          <p:pic>
            <p:nvPicPr>
              <p:cNvPr id="13" name="Ink 12">
                <a:extLst>
                  <a:ext uri="{FF2B5EF4-FFF2-40B4-BE49-F238E27FC236}">
                    <a16:creationId xmlns:a16="http://schemas.microsoft.com/office/drawing/2014/main" id="{E5EBC195-49E8-4657-A178-F10175EE19CC}"/>
                  </a:ext>
                </a:extLst>
              </p:cNvPr>
              <p:cNvPicPr/>
              <p:nvPr/>
            </p:nvPicPr>
            <p:blipFill>
              <a:blip r:embed="rId22"/>
              <a:stretch>
                <a:fillRect/>
              </a:stretch>
            </p:blipFill>
            <p:spPr>
              <a:xfrm>
                <a:off x="7508682" y="2337328"/>
                <a:ext cx="1076400" cy="245520"/>
              </a:xfrm>
              <a:prstGeom prst="rect">
                <a:avLst/>
              </a:prstGeom>
            </p:spPr>
          </p:pic>
        </mc:Fallback>
      </mc:AlternateContent>
    </p:spTree>
    <p:extLst>
      <p:ext uri="{BB962C8B-B14F-4D97-AF65-F5344CB8AC3E}">
        <p14:creationId xmlns:p14="http://schemas.microsoft.com/office/powerpoint/2010/main" val="4145036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HDL_Boolean.jpg"/>
          <p:cNvPicPr>
            <a:picLocks noChangeAspect="1"/>
          </p:cNvPicPr>
          <p:nvPr/>
        </p:nvPicPr>
        <p:blipFill>
          <a:blip r:embed="rId2" cstate="print"/>
          <a:stretch>
            <a:fillRect/>
          </a:stretch>
        </p:blipFill>
        <p:spPr>
          <a:xfrm>
            <a:off x="152521" y="658134"/>
            <a:ext cx="8762879" cy="5590265"/>
          </a:xfrm>
          <a:prstGeom prst="rect">
            <a:avLst/>
          </a:prstGeom>
        </p:spPr>
      </p:pic>
      <p:sp>
        <p:nvSpPr>
          <p:cNvPr id="3" name="TextBox 2"/>
          <p:cNvSpPr txBox="1"/>
          <p:nvPr/>
        </p:nvSpPr>
        <p:spPr>
          <a:xfrm>
            <a:off x="63909" y="196469"/>
            <a:ext cx="8389669" cy="461665"/>
          </a:xfrm>
          <a:prstGeom prst="rect">
            <a:avLst/>
          </a:prstGeom>
          <a:noFill/>
        </p:spPr>
        <p:txBody>
          <a:bodyPr wrap="none" rtlCol="0">
            <a:spAutoFit/>
          </a:bodyPr>
          <a:lstStyle/>
          <a:p>
            <a:r>
              <a:rPr lang="en-US" sz="2400" dirty="0">
                <a:solidFill>
                  <a:srgbClr val="00B050"/>
                </a:solidFill>
              </a:rPr>
              <a:t>Boolean equation – but don’t use bit vector, use </a:t>
            </a:r>
            <a:r>
              <a:rPr lang="en-US" sz="2400" dirty="0" err="1">
                <a:solidFill>
                  <a:srgbClr val="00B050"/>
                </a:solidFill>
              </a:rPr>
              <a:t>std_logic_vector</a:t>
            </a:r>
            <a:r>
              <a:rPr lang="en-US" sz="2400" dirty="0">
                <a:solidFill>
                  <a:srgbClr val="00B050"/>
                </a:solidFill>
              </a:rPr>
              <a:t>.</a:t>
            </a:r>
          </a:p>
        </p:txBody>
      </p:sp>
      <p:sp>
        <p:nvSpPr>
          <p:cNvPr id="2" name="Slide Number Placeholder 1"/>
          <p:cNvSpPr>
            <a:spLocks noGrp="1"/>
          </p:cNvSpPr>
          <p:nvPr>
            <p:ph type="sldNum" sz="quarter" idx="12"/>
          </p:nvPr>
        </p:nvSpPr>
        <p:spPr/>
        <p:txBody>
          <a:bodyPr/>
          <a:lstStyle/>
          <a:p>
            <a:fld id="{E3CAC75A-F3F1-4A01-BD63-E3788D91043A}" type="slidenum">
              <a:rPr lang="en-US" smtClean="0"/>
              <a:pPr/>
              <a:t>9</a:t>
            </a:fld>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50CE9C1-DDD5-4483-8C74-AE9A103E07EF}"/>
                  </a:ext>
                </a:extLst>
              </p14:cNvPr>
              <p14:cNvContentPartPr/>
              <p14:nvPr/>
            </p14:nvContentPartPr>
            <p14:xfrm>
              <a:off x="4342930" y="1996200"/>
              <a:ext cx="4201920" cy="75600"/>
            </p14:xfrm>
          </p:contentPart>
        </mc:Choice>
        <mc:Fallback xmlns="">
          <p:pic>
            <p:nvPicPr>
              <p:cNvPr id="5" name="Ink 4">
                <a:extLst>
                  <a:ext uri="{FF2B5EF4-FFF2-40B4-BE49-F238E27FC236}">
                    <a16:creationId xmlns:a16="http://schemas.microsoft.com/office/drawing/2014/main" id="{250CE9C1-DDD5-4483-8C74-AE9A103E07EF}"/>
                  </a:ext>
                </a:extLst>
              </p:cNvPr>
              <p:cNvPicPr/>
              <p:nvPr/>
            </p:nvPicPr>
            <p:blipFill>
              <a:blip r:embed="rId4"/>
              <a:stretch>
                <a:fillRect/>
              </a:stretch>
            </p:blipFill>
            <p:spPr>
              <a:xfrm>
                <a:off x="4288930" y="1888560"/>
                <a:ext cx="4309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F6BFC2F-4227-4C4D-AC15-C4278E066F61}"/>
                  </a:ext>
                </a:extLst>
              </p14:cNvPr>
              <p14:cNvContentPartPr/>
              <p14:nvPr/>
            </p14:nvContentPartPr>
            <p14:xfrm>
              <a:off x="1082050" y="2004840"/>
              <a:ext cx="1474560" cy="57600"/>
            </p14:xfrm>
          </p:contentPart>
        </mc:Choice>
        <mc:Fallback xmlns="">
          <p:pic>
            <p:nvPicPr>
              <p:cNvPr id="6" name="Ink 5">
                <a:extLst>
                  <a:ext uri="{FF2B5EF4-FFF2-40B4-BE49-F238E27FC236}">
                    <a16:creationId xmlns:a16="http://schemas.microsoft.com/office/drawing/2014/main" id="{DF6BFC2F-4227-4C4D-AC15-C4278E066F61}"/>
                  </a:ext>
                </a:extLst>
              </p:cNvPr>
              <p:cNvPicPr/>
              <p:nvPr/>
            </p:nvPicPr>
            <p:blipFill>
              <a:blip r:embed="rId6"/>
              <a:stretch>
                <a:fillRect/>
              </a:stretch>
            </p:blipFill>
            <p:spPr>
              <a:xfrm>
                <a:off x="1028410" y="1896840"/>
                <a:ext cx="1582200" cy="273240"/>
              </a:xfrm>
              <a:prstGeom prst="rect">
                <a:avLst/>
              </a:prstGeom>
            </p:spPr>
          </p:pic>
        </mc:Fallback>
      </mc:AlternateContent>
    </p:spTree>
    <p:extLst>
      <p:ext uri="{BB962C8B-B14F-4D97-AF65-F5344CB8AC3E}">
        <p14:creationId xmlns:p14="http://schemas.microsoft.com/office/powerpoint/2010/main" val="41065992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10271</TotalTime>
  <Words>1520</Words>
  <Application>Microsoft Office PowerPoint</Application>
  <PresentationFormat>On-screen Show (4:3)</PresentationFormat>
  <Paragraphs>191</Paragraphs>
  <Slides>68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Times New Roman</vt:lpstr>
      <vt:lpstr>Office Theme</vt:lpstr>
      <vt:lpstr>VHDL  Very High Speed Integrated Circuits Hardware Description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Latitude D430</dc:creator>
  <cp:lastModifiedBy>Clements, J. Sid</cp:lastModifiedBy>
  <cp:revision>473</cp:revision>
  <dcterms:created xsi:type="dcterms:W3CDTF">2013-03-18T01:17:20Z</dcterms:created>
  <dcterms:modified xsi:type="dcterms:W3CDTF">2023-08-31T01:35:09Z</dcterms:modified>
</cp:coreProperties>
</file>